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Oswald-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PlayfairDisplay-bold.fntdata"/><Relationship Id="rId21" Type="http://schemas.openxmlformats.org/officeDocument/2006/relationships/font" Target="fonts/Montserrat-regular.fntdata"/><Relationship Id="rId3" Type="http://schemas.openxmlformats.org/officeDocument/2006/relationships/presProps" Target="presProps.xml"/><Relationship Id="rId25" Type="http://schemas.openxmlformats.org/officeDocument/2006/relationships/font" Target="fonts/Oswald-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PlayfairDisplay-regular.fntdata"/><Relationship Id="rId20" Type="http://schemas.openxmlformats.org/officeDocument/2006/relationships/font" Target="fonts/PlayfairDisplay-boldItalic.fntdata"/><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Montserrat-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Montserrat-italic.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PlayfairDisplay-italic.fntdata"/><Relationship Id="rId22" Type="http://schemas.openxmlformats.org/officeDocument/2006/relationships/font" Target="fonts/Montserrat-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de79281f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de79281f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de79281f4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de79281f4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bde79281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bde79281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de79281f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de79281f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de79281f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de79281f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de79281f4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de79281f4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de79281f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de79281f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de79281f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de79281f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de79281f4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de79281f4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de79281f4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de79281f4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aboutspai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198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fr"/>
              <a:t>SIMONE DE BEAUVOIR</a:t>
            </a:r>
            <a:endParaRPr/>
          </a:p>
        </p:txBody>
      </p:sp>
      <p:sp>
        <p:nvSpPr>
          <p:cNvPr id="59" name="Google Shape;59;p13"/>
          <p:cNvSpPr txBox="1"/>
          <p:nvPr>
            <p:ph idx="1" type="subTitle"/>
          </p:nvPr>
        </p:nvSpPr>
        <p:spPr>
          <a:xfrm>
            <a:off x="344250" y="3385650"/>
            <a:ext cx="5698200" cy="742800"/>
          </a:xfrm>
          <a:prstGeom prst="rect">
            <a:avLst/>
          </a:prstGeom>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1018"/>
              <a:buNone/>
            </a:pPr>
            <a:r>
              <a:rPr b="0" lang="fr" sz="2020"/>
              <a:t>Tu n’es pas née femme, tu deviens une.</a:t>
            </a:r>
            <a:endParaRPr b="0" sz="20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BIBLIOGRAFIA</a:t>
            </a:r>
            <a:endParaRPr/>
          </a:p>
        </p:txBody>
      </p:sp>
      <p:sp>
        <p:nvSpPr>
          <p:cNvPr id="121" name="Google Shape;121;p2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100" u="sng">
                <a:solidFill>
                  <a:schemeClr val="hlink"/>
                </a:solidFill>
                <a:latin typeface="Arial"/>
                <a:ea typeface="Arial"/>
                <a:cs typeface="Arial"/>
                <a:sym typeface="Arial"/>
                <a:hlinkClick r:id="rId3"/>
              </a:rPr>
              <a:t>www.aboutespañol.com</a:t>
            </a:r>
            <a:r>
              <a:rPr lang="fr" sz="1100">
                <a:latin typeface="Arial"/>
                <a:ea typeface="Arial"/>
                <a:cs typeface="Arial"/>
                <a:sym typeface="Arial"/>
              </a:rPr>
              <a:t> </a:t>
            </a:r>
            <a:endParaRPr sz="1100">
              <a:latin typeface="Arial"/>
              <a:ea typeface="Arial"/>
              <a:cs typeface="Arial"/>
              <a:sym typeface="Arial"/>
            </a:endParaRPr>
          </a:p>
          <a:p>
            <a:pPr indent="0" lvl="0" marL="0" rtl="0" algn="l">
              <a:spcBef>
                <a:spcPts val="1200"/>
              </a:spcBef>
              <a:spcAft>
                <a:spcPts val="0"/>
              </a:spcAft>
              <a:buNone/>
            </a:pPr>
            <a:r>
              <a:rPr lang="fr" sz="1100">
                <a:latin typeface="Arial"/>
                <a:ea typeface="Arial"/>
                <a:cs typeface="Arial"/>
                <a:sym typeface="Arial"/>
              </a:rPr>
              <a:t>YOUTUBE:</a:t>
            </a:r>
            <a:endParaRPr sz="1100">
              <a:latin typeface="Arial"/>
              <a:ea typeface="Arial"/>
              <a:cs typeface="Arial"/>
              <a:sym typeface="Arial"/>
            </a:endParaRPr>
          </a:p>
          <a:p>
            <a:pPr indent="0" lvl="0" marL="0" rtl="0" algn="l">
              <a:spcBef>
                <a:spcPts val="1200"/>
              </a:spcBef>
              <a:spcAft>
                <a:spcPts val="0"/>
              </a:spcAft>
              <a:buNone/>
            </a:pPr>
            <a:r>
              <a:rPr lang="fr" sz="1100">
                <a:latin typeface="Arial"/>
                <a:ea typeface="Arial"/>
                <a:cs typeface="Arial"/>
                <a:sym typeface="Arial"/>
              </a:rPr>
              <a:t>·Documental Biografia Simone De Beauvoir de Zadig Productions, en el canal Andres Romero.</a:t>
            </a:r>
            <a:endParaRPr sz="1100">
              <a:latin typeface="Arial"/>
              <a:ea typeface="Arial"/>
              <a:cs typeface="Arial"/>
              <a:sym typeface="Arial"/>
            </a:endParaRPr>
          </a:p>
          <a:p>
            <a:pPr indent="0" lvl="0" marL="0" rtl="0" algn="l">
              <a:spcBef>
                <a:spcPts val="1200"/>
              </a:spcBef>
              <a:spcAft>
                <a:spcPts val="0"/>
              </a:spcAft>
              <a:buNone/>
            </a:pPr>
            <a:r>
              <a:rPr lang="fr" sz="1100">
                <a:latin typeface="Arial"/>
                <a:ea typeface="Arial"/>
                <a:cs typeface="Arial"/>
                <a:sym typeface="Arial"/>
              </a:rPr>
              <a:t>·Canal Cultura Para Principiantes-Simone Beauvoir</a:t>
            </a:r>
            <a:endParaRPr sz="1100">
              <a:latin typeface="Arial"/>
              <a:ea typeface="Arial"/>
              <a:cs typeface="Arial"/>
              <a:sym typeface="Arial"/>
            </a:endParaRPr>
          </a:p>
          <a:p>
            <a:pPr indent="0" lvl="0" marL="0" rtl="0" algn="l">
              <a:spcBef>
                <a:spcPts val="1200"/>
              </a:spcBef>
              <a:spcAft>
                <a:spcPts val="1200"/>
              </a:spcAft>
              <a:buNone/>
            </a:pPr>
            <a:r>
              <a:t/>
            </a:r>
            <a:endParaRPr sz="11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4800"/>
              <a:t>  Claudia Menéndez Ramírez</a:t>
            </a:r>
            <a:endParaRPr sz="4800"/>
          </a:p>
          <a:p>
            <a:pPr indent="0" lvl="0" marL="0" rtl="0" algn="l">
              <a:spcBef>
                <a:spcPts val="1200"/>
              </a:spcBef>
              <a:spcAft>
                <a:spcPts val="1200"/>
              </a:spcAft>
              <a:buNone/>
            </a:pPr>
            <a:r>
              <a:rPr lang="fr" sz="4800"/>
              <a:t>                      4ºA</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QUI EST-CE</a:t>
            </a:r>
            <a:endParaRPr/>
          </a:p>
        </p:txBody>
      </p:sp>
      <p:sp>
        <p:nvSpPr>
          <p:cNvPr id="65" name="Google Shape;65;p14"/>
          <p:cNvSpPr txBox="1"/>
          <p:nvPr>
            <p:ph idx="1" type="body"/>
          </p:nvPr>
        </p:nvSpPr>
        <p:spPr>
          <a:xfrm>
            <a:off x="311700" y="1234075"/>
            <a:ext cx="8520600" cy="385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Elle est considérée comme la représentante du mouvement existentialiste athée et la promotrice du féminisme moderne.Révolutionnaire pour son temps, sans elle nous ne serions aujord´hui de la mÊme manière.</a:t>
            </a:r>
            <a:endParaRPr/>
          </a:p>
        </p:txBody>
      </p:sp>
      <p:pic>
        <p:nvPicPr>
          <p:cNvPr id="66" name="Google Shape;66;p14"/>
          <p:cNvPicPr preferRelativeResize="0"/>
          <p:nvPr/>
        </p:nvPicPr>
        <p:blipFill>
          <a:blip r:embed="rId3">
            <a:alphaModFix/>
          </a:blip>
          <a:stretch>
            <a:fillRect/>
          </a:stretch>
        </p:blipFill>
        <p:spPr>
          <a:xfrm>
            <a:off x="5997025" y="2242925"/>
            <a:ext cx="2026476" cy="2650899"/>
          </a:xfrm>
          <a:prstGeom prst="rect">
            <a:avLst/>
          </a:prstGeom>
          <a:noFill/>
          <a:ln>
            <a:noFill/>
          </a:ln>
        </p:spPr>
      </p:pic>
      <p:pic>
        <p:nvPicPr>
          <p:cNvPr id="67" name="Google Shape;67;p14"/>
          <p:cNvPicPr preferRelativeResize="0"/>
          <p:nvPr/>
        </p:nvPicPr>
        <p:blipFill>
          <a:blip r:embed="rId4">
            <a:alphaModFix/>
          </a:blip>
          <a:stretch>
            <a:fillRect/>
          </a:stretch>
        </p:blipFill>
        <p:spPr>
          <a:xfrm>
            <a:off x="1426425" y="2283637"/>
            <a:ext cx="3634328" cy="256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SA JEUNESSE</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Elle est née le 9 janvier 1908 à Paris, France, et meurt le 14 avril, 1986. Dans sa jeunesse a pu vivre heureusement riche et connectée au monde intellectuel depuis que’elle est née dans une famille bourgeoise.Despuis l’âge de 5 ans elle a étudié à l’école catholique “Cours Désir”.</a:t>
            </a:r>
            <a:endParaRPr/>
          </a:p>
        </p:txBody>
      </p:sp>
      <p:pic>
        <p:nvPicPr>
          <p:cNvPr id="74" name="Google Shape;74;p15"/>
          <p:cNvPicPr preferRelativeResize="0"/>
          <p:nvPr/>
        </p:nvPicPr>
        <p:blipFill>
          <a:blip r:embed="rId3">
            <a:alphaModFix/>
          </a:blip>
          <a:stretch>
            <a:fillRect/>
          </a:stretch>
        </p:blipFill>
        <p:spPr>
          <a:xfrm>
            <a:off x="2524377" y="2626675"/>
            <a:ext cx="4095225" cy="215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LA OPPORTUNITÉ</a:t>
            </a:r>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Après la Première Guerre mondiale, l’idée était que Simone se marierait, en tant que femme qu’elle était.Mais en raison de la ruine financière dont elle et sa famille ont souffert,Simone a pu avoir la opportunité de poursuivre ses études afin de pouvoir gagner sa vie par elle-mme.Grâce à cela, elle a pu terminer son diplôme en philosophie et être enseignante pendant un certain temps mais a fini par se consacrer à l’ecriture.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COMME?</a:t>
            </a:r>
            <a:endParaRPr/>
          </a:p>
        </p:txBody>
      </p:sp>
      <p:sp>
        <p:nvSpPr>
          <p:cNvPr id="86" name="Google Shape;86;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Elle montrait sa mentalité et sa reconnaissance aux femmes avec chacun de ses livres, toujours sans rejet de l’homme puisqu’elle ne détestait pas l’homme elle détestait la sociéte des hommes qui stigmatise les femmes de manière sous-estimée.</a:t>
            </a:r>
            <a:endParaRPr/>
          </a:p>
          <a:p>
            <a:pPr indent="0" lvl="0" marL="0" rtl="0" algn="l">
              <a:spcBef>
                <a:spcPts val="1200"/>
              </a:spcBef>
              <a:spcAft>
                <a:spcPts val="1200"/>
              </a:spcAft>
              <a:buNone/>
            </a:pPr>
            <a:r>
              <a:t/>
            </a:r>
            <a:endParaRPr/>
          </a:p>
        </p:txBody>
      </p:sp>
      <p:pic>
        <p:nvPicPr>
          <p:cNvPr id="87" name="Google Shape;87;p17"/>
          <p:cNvPicPr preferRelativeResize="0"/>
          <p:nvPr/>
        </p:nvPicPr>
        <p:blipFill>
          <a:blip r:embed="rId3">
            <a:alphaModFix/>
          </a:blip>
          <a:stretch>
            <a:fillRect/>
          </a:stretch>
        </p:blipFill>
        <p:spPr>
          <a:xfrm>
            <a:off x="4754000" y="2342075"/>
            <a:ext cx="4078300" cy="2657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OBJECTIF</a:t>
            </a:r>
            <a:endParaRPr/>
          </a:p>
        </p:txBody>
      </p:sp>
      <p:sp>
        <p:nvSpPr>
          <p:cNvPr id="93" name="Google Shape;93;p18"/>
          <p:cNvSpPr txBox="1"/>
          <p:nvPr>
            <p:ph idx="1" type="body"/>
          </p:nvPr>
        </p:nvSpPr>
        <p:spPr>
          <a:xfrm>
            <a:off x="311700" y="1068650"/>
            <a:ext cx="8520600" cy="402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fr"/>
              <a:t>Avec ses livres, e</a:t>
            </a:r>
            <a:r>
              <a:rPr lang="fr"/>
              <a:t>lle revendique le droit des femmes; à l’émancipation, afin qu’elles puissent être indépendantes, étant indépendantes, elles peuvent avoir le droit de choisir ce qu’elles veulent, et non ce qu’une société machiste leur impose.Substitue la sensibilité féministe au terme d’instintc féminin, faire voir aux femmes que si elles ne veulent pas endurer le “rôle” de femme, elles peuvent se révéler.S’ils veulent avorter, pouvoir le faire sans l’étiquette d’une femme ratée.</a:t>
            </a:r>
            <a:endParaRPr/>
          </a:p>
          <a:p>
            <a:pPr indent="0" lvl="0" marL="0" rtl="0" algn="l">
              <a:spcBef>
                <a:spcPts val="1200"/>
              </a:spcBef>
              <a:spcAft>
                <a:spcPts val="1200"/>
              </a:spcAft>
              <a:buNone/>
            </a:pPr>
            <a:r>
              <a:t/>
            </a:r>
            <a:endParaRPr/>
          </a:p>
        </p:txBody>
      </p:sp>
      <p:pic>
        <p:nvPicPr>
          <p:cNvPr id="94" name="Google Shape;94;p18"/>
          <p:cNvPicPr preferRelativeResize="0"/>
          <p:nvPr/>
        </p:nvPicPr>
        <p:blipFill>
          <a:blip r:embed="rId3">
            <a:alphaModFix/>
          </a:blip>
          <a:stretch>
            <a:fillRect/>
          </a:stretch>
        </p:blipFill>
        <p:spPr>
          <a:xfrm>
            <a:off x="2854038" y="3046125"/>
            <a:ext cx="3435925" cy="204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QUI A FAIT?</a:t>
            </a:r>
            <a:endParaRPr/>
          </a:p>
        </p:txBody>
      </p:sp>
      <p:sp>
        <p:nvSpPr>
          <p:cNvPr id="100" name="Google Shape;100;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Elle a fait progresser la société au niveau mondial notamment grâce au livre “Second Sex”.Elle soutient toujours.Elle allait aux manifestations.Elle a fondé le magazine “Modern Times” avec un groupe d’amis, en 1945. Elle n’a jamais cessé d’écrire. Ce qu’elle a fait,c’est avoir du courage et echa ovaires.C’est pourquoi c’est une icône du féminisme, á son tour, de l’existentialisme athée.</a:t>
            </a:r>
            <a:endParaRPr/>
          </a:p>
        </p:txBody>
      </p:sp>
      <p:pic>
        <p:nvPicPr>
          <p:cNvPr id="101" name="Google Shape;101;p19"/>
          <p:cNvPicPr preferRelativeResize="0"/>
          <p:nvPr/>
        </p:nvPicPr>
        <p:blipFill>
          <a:blip r:embed="rId3">
            <a:alphaModFix/>
          </a:blip>
          <a:stretch>
            <a:fillRect/>
          </a:stretch>
        </p:blipFill>
        <p:spPr>
          <a:xfrm>
            <a:off x="2563600" y="2967725"/>
            <a:ext cx="3376600" cy="202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SAS LIVRES</a:t>
            </a:r>
            <a:endParaRPr/>
          </a:p>
        </p:txBody>
      </p:sp>
      <p:sp>
        <p:nvSpPr>
          <p:cNvPr id="107" name="Google Shape;107;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fr"/>
              <a:t>·L’invité (1943)</a:t>
            </a:r>
            <a:endParaRPr/>
          </a:p>
          <a:p>
            <a:pPr indent="0" lvl="0" marL="0" rtl="0" algn="l">
              <a:spcBef>
                <a:spcPts val="1200"/>
              </a:spcBef>
              <a:spcAft>
                <a:spcPts val="0"/>
              </a:spcAft>
              <a:buNone/>
            </a:pPr>
            <a:r>
              <a:rPr lang="fr"/>
              <a:t>·Le sang des autres(1944)</a:t>
            </a:r>
            <a:endParaRPr/>
          </a:p>
          <a:p>
            <a:pPr indent="0" lvl="0" marL="0" rtl="0" algn="l">
              <a:spcBef>
                <a:spcPts val="1200"/>
              </a:spcBef>
              <a:spcAft>
                <a:spcPts val="0"/>
              </a:spcAft>
              <a:buNone/>
            </a:pPr>
            <a:r>
              <a:rPr lang="fr"/>
              <a:t>·Souvenirs d’une jeune femme formelle (1958)</a:t>
            </a:r>
            <a:endParaRPr/>
          </a:p>
          <a:p>
            <a:pPr indent="0" lvl="0" marL="0" rtl="0" algn="l">
              <a:spcBef>
                <a:spcPts val="1200"/>
              </a:spcBef>
              <a:spcAft>
                <a:spcPts val="0"/>
              </a:spcAft>
              <a:buNone/>
            </a:pPr>
            <a:r>
              <a:rPr lang="fr"/>
              <a:t>·La femme brisée (1968)</a:t>
            </a:r>
            <a:endParaRPr/>
          </a:p>
          <a:p>
            <a:pPr indent="0" lvl="0" marL="0" rtl="0" algn="l">
              <a:spcBef>
                <a:spcPts val="1200"/>
              </a:spcBef>
              <a:spcAft>
                <a:spcPts val="0"/>
              </a:spcAft>
              <a:buNone/>
            </a:pPr>
            <a:r>
              <a:rPr lang="fr"/>
              <a:t>·La plénitude de la vie (1960)</a:t>
            </a:r>
            <a:endParaRPr/>
          </a:p>
          <a:p>
            <a:pPr indent="0" lvl="0" marL="0" rtl="0" algn="l">
              <a:spcBef>
                <a:spcPts val="1200"/>
              </a:spcBef>
              <a:spcAft>
                <a:spcPts val="0"/>
              </a:spcAft>
              <a:buNone/>
            </a:pPr>
            <a:r>
              <a:rPr lang="fr"/>
              <a:t>·La vieillesse (1970)</a:t>
            </a:r>
            <a:endParaRPr/>
          </a:p>
          <a:p>
            <a:pPr indent="0" lvl="0" marL="0" rtl="0" algn="l">
              <a:spcBef>
                <a:spcPts val="1200"/>
              </a:spcBef>
              <a:spcAft>
                <a:spcPts val="0"/>
              </a:spcAft>
              <a:buNone/>
            </a:pPr>
            <a:r>
              <a:rPr lang="fr"/>
              <a:t>·Fin de comptes (1972)</a:t>
            </a:r>
            <a:endParaRPr/>
          </a:p>
          <a:p>
            <a:pPr indent="0" lvl="0" marL="0" rtl="0" algn="l">
              <a:spcBef>
                <a:spcPts val="1200"/>
              </a:spcBef>
              <a:spcAft>
                <a:spcPts val="0"/>
              </a:spcAft>
              <a:buNone/>
            </a:pPr>
            <a:r>
              <a:rPr lang="fr"/>
              <a:t>Et le plus important:</a:t>
            </a:r>
            <a:endParaRPr/>
          </a:p>
          <a:p>
            <a:pPr indent="0" lvl="0" marL="0" rtl="0" algn="l">
              <a:spcBef>
                <a:spcPts val="1200"/>
              </a:spcBef>
              <a:spcAft>
                <a:spcPts val="1200"/>
              </a:spcAft>
              <a:buNone/>
            </a:pPr>
            <a:r>
              <a:rPr lang="fr"/>
              <a:t>·Second Sex (1949)</a:t>
            </a:r>
            <a:endParaRPr/>
          </a:p>
        </p:txBody>
      </p:sp>
      <p:pic>
        <p:nvPicPr>
          <p:cNvPr id="108" name="Google Shape;108;p20"/>
          <p:cNvPicPr preferRelativeResize="0"/>
          <p:nvPr/>
        </p:nvPicPr>
        <p:blipFill>
          <a:blip r:embed="rId3">
            <a:alphaModFix/>
          </a:blip>
          <a:stretch>
            <a:fillRect/>
          </a:stretch>
        </p:blipFill>
        <p:spPr>
          <a:xfrm>
            <a:off x="4572002" y="404487"/>
            <a:ext cx="3667100" cy="4334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FRAGMENT DU LIVRE “SECOND SEX”</a:t>
            </a:r>
            <a:endParaRPr/>
          </a:p>
        </p:txBody>
      </p:sp>
      <p:sp>
        <p:nvSpPr>
          <p:cNvPr id="114" name="Google Shape;114;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 Vous n’êtes pas né une femme: vous devenez une femme. Aucun destin biologique, psychique, économique ne définit l’image de la femme humaine au sein de la société; la civilisation dans son ensemble produit ce produit intermédiaire entre mâle et castré qui est souvent décrit comme féminin. Seule la médiation des autres peut transformer un individu en alternance.</a:t>
            </a:r>
            <a:endParaRPr/>
          </a:p>
        </p:txBody>
      </p:sp>
      <p:pic>
        <p:nvPicPr>
          <p:cNvPr id="115" name="Google Shape;115;p21"/>
          <p:cNvPicPr preferRelativeResize="0"/>
          <p:nvPr/>
        </p:nvPicPr>
        <p:blipFill>
          <a:blip r:embed="rId3">
            <a:alphaModFix/>
          </a:blip>
          <a:stretch>
            <a:fillRect/>
          </a:stretch>
        </p:blipFill>
        <p:spPr>
          <a:xfrm>
            <a:off x="2578925" y="2941700"/>
            <a:ext cx="3726449" cy="2108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29552494900A48963DF038C632B115" ma:contentTypeVersion="10" ma:contentTypeDescription="Crear nuevo documento." ma:contentTypeScope="" ma:versionID="8c8685d371423b4cd5a5f48f8ed152ce">
  <xsd:schema xmlns:xsd="http://www.w3.org/2001/XMLSchema" xmlns:xs="http://www.w3.org/2001/XMLSchema" xmlns:p="http://schemas.microsoft.com/office/2006/metadata/properties" xmlns:ns2="585c2c49-2291-44be-b638-d07aec22b060" targetNamespace="http://schemas.microsoft.com/office/2006/metadata/properties" ma:root="true" ma:fieldsID="6d6661d1180397f26045b6e131a843e1" ns2:_="">
    <xsd:import namespace="585c2c49-2291-44be-b638-d07aec22b060"/>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c2c49-2291-44be-b638-d07aec22b060"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585c2c49-2291-44be-b638-d07aec22b060" xsi:nil="true"/>
  </documentManagement>
</p:properties>
</file>

<file path=customXml/itemProps1.xml><?xml version="1.0" encoding="utf-8"?>
<ds:datastoreItem xmlns:ds="http://schemas.openxmlformats.org/officeDocument/2006/customXml" ds:itemID="{F9EC077B-D4F5-4A3D-B725-132438B2F48A}"/>
</file>

<file path=customXml/itemProps2.xml><?xml version="1.0" encoding="utf-8"?>
<ds:datastoreItem xmlns:ds="http://schemas.openxmlformats.org/officeDocument/2006/customXml" ds:itemID="{5A81B822-47FB-46C9-AFA6-358CDAA1523F}"/>
</file>

<file path=customXml/itemProps3.xml><?xml version="1.0" encoding="utf-8"?>
<ds:datastoreItem xmlns:ds="http://schemas.openxmlformats.org/officeDocument/2006/customXml" ds:itemID="{CE6F6C63-37C7-4926-8A92-886100CD560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0x0101002429552494900A48963DF038C632B115</vt:lpwstr>
  </property>
</Properties>
</file>