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03DED-7D97-45CD-B1B8-07D97EFFB8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LE FEMINISME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363C0E-2C0C-4DCE-84B5-D2F48395CA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Naia Fernández Díaz 4ºA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BA9FD0-92C4-4D33-872E-2C0EC554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891" y="2281237"/>
            <a:ext cx="3777778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8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263BE-EF39-42EE-B1F4-81BAF0DF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protestations sont l'un des piliers de votre lieu de travail.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6E85E-8A9E-4BA7-A539-628A48BC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Sur le lieu de travail, il existe encore:</a:t>
            </a:r>
          </a:p>
          <a:p>
            <a:r>
              <a:rPr lang="fr-FR" dirty="0"/>
              <a:t>Un énorme écart de salaires</a:t>
            </a:r>
          </a:p>
          <a:p>
            <a:r>
              <a:rPr lang="es-ES" dirty="0"/>
              <a:t>De responsabilités</a:t>
            </a:r>
          </a:p>
          <a:p>
            <a:r>
              <a:rPr lang="es-ES" dirty="0"/>
              <a:t>Dans la famille</a:t>
            </a:r>
          </a:p>
          <a:p>
            <a:pPr marL="0" indent="0">
              <a:buNone/>
            </a:pPr>
            <a:r>
              <a:rPr lang="es-ES" dirty="0"/>
              <a:t>Sans oublier</a:t>
            </a:r>
          </a:p>
          <a:p>
            <a:r>
              <a:rPr lang="es-ES" dirty="0"/>
              <a:t>La violence </a:t>
            </a:r>
          </a:p>
          <a:p>
            <a:r>
              <a:rPr lang="es-ES" dirty="0"/>
              <a:t>Le harcèlement sexuel.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048A67-3D29-4B21-A52C-F081B44D9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460" y="2447832"/>
            <a:ext cx="3833365" cy="28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7B1FF-A2BC-4851-B90D-165945C4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OBJETIF: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3DB327-E29F-43B9-BAC8-CECC5D0A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Est d'envoyer un message fort:</a:t>
            </a:r>
          </a:p>
          <a:p>
            <a:r>
              <a:rPr lang="fr-FR" dirty="0"/>
              <a:t>Il est nécessaire d'empêcher toutes les femmes de subir la discrimination, la subordination, le harcèlement et la violence simplement parce qu'elles sont des faits.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A297E9C-CC52-4110-B6F1-9D3A23BF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87" y="3671445"/>
            <a:ext cx="3233738" cy="24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5FAAA-B9C0-49C8-8C73-D8386404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L’erreur que beaucoup de gens pensent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53372B-FF83-4C6D-BE65-43E34D5B4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Certaines personnes pensent que le féminisme est une idéologie exclusivement masculine. C'est faux: sur l'égalité des sexes 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AD2B6A-5218-4B15-8A1B-A67608D27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669" y="3429000"/>
            <a:ext cx="463336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2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62CB0-FFCB-4364-8734-A7BCA7A7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AUTRES TYPES DE DISCRIMINATION: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18D1DE-B01B-4701-BAEA-572F8D948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Cependant, dans d'autres domaines, la discrimination découle des habitudes </a:t>
            </a:r>
          </a:p>
          <a:p>
            <a:r>
              <a:rPr lang="fr-FR" dirty="0"/>
              <a:t>Culturelles </a:t>
            </a:r>
          </a:p>
          <a:p>
            <a:r>
              <a:rPr lang="fr-FR" dirty="0"/>
              <a:t>Sociales</a:t>
            </a:r>
          </a:p>
          <a:p>
            <a:pPr marL="0" indent="0">
              <a:buNone/>
            </a:pPr>
            <a:r>
              <a:rPr lang="fr-FR" dirty="0"/>
              <a:t>Profondément enracinées des hommes et des femmes.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CB41A2-481A-4307-BB75-5442CA7CC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037" y="4382225"/>
            <a:ext cx="3481388" cy="18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94646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79</TotalTime>
  <Words>133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Estela de condensación</vt:lpstr>
      <vt:lpstr>LE FEMINISME</vt:lpstr>
      <vt:lpstr>Les protestations sont l'un des piliers de votre lieu de travail. </vt:lpstr>
      <vt:lpstr>OBJETIF:</vt:lpstr>
      <vt:lpstr>L’erreur que beaucoup de gens pensent</vt:lpstr>
      <vt:lpstr>AUTRES TYPES DE DISCRIMINATION: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Deva Fernández Díaz</dc:creator>
  <cp:lastModifiedBy>Deva Fernández Díaz</cp:lastModifiedBy>
  <cp:revision>3</cp:revision>
  <dcterms:created xsi:type="dcterms:W3CDTF">2020-11-15T15:41:30Z</dcterms:created>
  <dcterms:modified xsi:type="dcterms:W3CDTF">2020-11-15T17:00:57Z</dcterms:modified>
</cp:coreProperties>
</file>