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Sue Ellen Francisco"/>
      <p:regular r:id="rId11"/>
    </p:embeddedFont>
    <p:embeddedFont>
      <p:font typeface="Roboto"/>
      <p:regular r:id="rId12"/>
      <p:bold r:id="rId13"/>
      <p:italic r:id="rId14"/>
      <p:boldItalic r:id="rId15"/>
    </p:embeddedFont>
    <p:embeddedFont>
      <p:font typeface="Fredericka the Great"/>
      <p:regular r:id="rId16"/>
    </p:embeddedFont>
    <p:embeddedFont>
      <p:font typeface="Comforta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SueEllenFrancisco-regular.fntdata"/><Relationship Id="rId10" Type="http://schemas.openxmlformats.org/officeDocument/2006/relationships/slide" Target="slides/slide6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Comfortaa-regular.fntdata"/><Relationship Id="rId16" Type="http://schemas.openxmlformats.org/officeDocument/2006/relationships/font" Target="fonts/FrederickatheGreat-regular.fntdata"/><Relationship Id="rId18" Type="http://schemas.openxmlformats.org/officeDocument/2006/relationships/font" Target="fonts/Comforta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46d0ea922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46d0ea922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946d0ea922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946d0ea922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a9961ab79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a9961ab79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a9961ab79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a9961ab79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a9961ab792_0_9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a9961ab792_0_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56853" y="346880"/>
            <a:ext cx="1727852" cy="2340601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0800000">
            <a:off x="6573811" y="-401568"/>
            <a:ext cx="1479225" cy="1242621"/>
            <a:chOff x="4649450" y="3501085"/>
            <a:chExt cx="1170736" cy="983475"/>
          </a:xfrm>
        </p:grpSpPr>
        <p:sp>
          <p:nvSpPr>
            <p:cNvPr id="11" name="Google Shape;11;p2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02761" y="350108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1673850" y="1919150"/>
            <a:ext cx="5796300" cy="106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2310450" y="3408738"/>
            <a:ext cx="4523100" cy="4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6" name="Google Shape;16;p2"/>
          <p:cNvGrpSpPr/>
          <p:nvPr/>
        </p:nvGrpSpPr>
        <p:grpSpPr>
          <a:xfrm>
            <a:off x="-786719" y="2252601"/>
            <a:ext cx="2001689" cy="1608178"/>
            <a:chOff x="4649450" y="3527425"/>
            <a:chExt cx="1224050" cy="983475"/>
          </a:xfrm>
        </p:grpSpPr>
        <p:sp>
          <p:nvSpPr>
            <p:cNvPr id="17" name="Google Shape;17;p2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-409500" y="3041439"/>
            <a:ext cx="1727852" cy="2340601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 flipH="1" rot="5400000">
            <a:off x="468089" y="4209554"/>
            <a:ext cx="1137776" cy="1541367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 flipH="1" rot="-5400000">
            <a:off x="7489631" y="-565322"/>
            <a:ext cx="1726514" cy="233878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 rot="10800000">
            <a:off x="8053010" y="1678417"/>
            <a:ext cx="1255875" cy="1009045"/>
            <a:chOff x="4649450" y="3527425"/>
            <a:chExt cx="1224050" cy="983475"/>
          </a:xfrm>
        </p:grpSpPr>
        <p:sp>
          <p:nvSpPr>
            <p:cNvPr id="24" name="Google Shape;24;p2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8297875" y="260505"/>
            <a:ext cx="1277247" cy="173019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 rot="10800000">
            <a:off x="8007556" y="2171881"/>
            <a:ext cx="1857882" cy="2516743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>
            <a:off x="1456509" y="4634991"/>
            <a:ext cx="1137754" cy="914140"/>
            <a:chOff x="4649450" y="3527425"/>
            <a:chExt cx="1224050" cy="983475"/>
          </a:xfrm>
        </p:grpSpPr>
        <p:sp>
          <p:nvSpPr>
            <p:cNvPr id="30" name="Google Shape;30;p2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"/>
          <p:cNvSpPr/>
          <p:nvPr/>
        </p:nvSpPr>
        <p:spPr>
          <a:xfrm flipH="1">
            <a:off x="8149990" y="1273351"/>
            <a:ext cx="1326835" cy="274273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1"/>
          <p:cNvSpPr txBox="1"/>
          <p:nvPr>
            <p:ph hasCustomPrompt="1" type="title"/>
          </p:nvPr>
        </p:nvSpPr>
        <p:spPr>
          <a:xfrm>
            <a:off x="820050" y="1763300"/>
            <a:ext cx="7503900" cy="13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9" name="Google Shape;309;p11"/>
          <p:cNvSpPr txBox="1"/>
          <p:nvPr>
            <p:ph idx="1" type="body"/>
          </p:nvPr>
        </p:nvSpPr>
        <p:spPr>
          <a:xfrm>
            <a:off x="1385550" y="3134125"/>
            <a:ext cx="6372900" cy="5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310" name="Google Shape;310;p11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311" name="Google Shape;311;p11"/>
            <p:cNvSpPr/>
            <p:nvPr/>
          </p:nvSpPr>
          <p:spPr>
            <a:xfrm>
              <a:off x="5162374" y="4614573"/>
              <a:ext cx="94000" cy="103505"/>
            </a:xfrm>
            <a:custGeom>
              <a:rect b="b" l="l" r="r" t="t"/>
              <a:pathLst>
                <a:path extrusionOk="0" h="8287" w="7526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5125791" y="4601034"/>
              <a:ext cx="140550" cy="154814"/>
            </a:xfrm>
            <a:custGeom>
              <a:rect b="b" l="l" r="r" t="t"/>
              <a:pathLst>
                <a:path extrusionOk="0" h="12395" w="11253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5096802" y="4595976"/>
              <a:ext cx="171912" cy="189323"/>
            </a:xfrm>
            <a:custGeom>
              <a:rect b="b" l="l" r="r" t="t"/>
              <a:pathLst>
                <a:path extrusionOk="0" h="15158" w="13764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071659" y="4595026"/>
              <a:ext cx="196318" cy="215253"/>
            </a:xfrm>
            <a:custGeom>
              <a:rect b="b" l="l" r="r" t="t"/>
              <a:pathLst>
                <a:path extrusionOk="0" h="17234" w="15718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5049215" y="4596275"/>
              <a:ext cx="215190" cy="236161"/>
            </a:xfrm>
            <a:custGeom>
              <a:rect b="b" l="l" r="r" t="t"/>
              <a:pathLst>
                <a:path extrusionOk="0" h="18908" w="17229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028694" y="4599848"/>
              <a:ext cx="230203" cy="252523"/>
            </a:xfrm>
            <a:custGeom>
              <a:rect b="b" l="l" r="r" t="t"/>
              <a:pathLst>
                <a:path extrusionOk="0" h="20218" w="18431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5009946" y="4605343"/>
              <a:ext cx="241519" cy="265163"/>
            </a:xfrm>
            <a:custGeom>
              <a:rect b="b" l="l" r="r" t="t"/>
              <a:pathLst>
                <a:path extrusionOk="0" h="21230" w="19337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992548" y="4612487"/>
              <a:ext cx="250150" cy="274680"/>
            </a:xfrm>
            <a:custGeom>
              <a:rect b="b" l="l" r="r" t="t"/>
              <a:pathLst>
                <a:path extrusionOk="0" h="21992" w="20028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976486" y="4621106"/>
              <a:ext cx="255945" cy="281075"/>
            </a:xfrm>
            <a:custGeom>
              <a:rect b="b" l="l" r="r" t="t"/>
              <a:pathLst>
                <a:path extrusionOk="0" h="22504" w="20492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4961623" y="4631222"/>
              <a:ext cx="259355" cy="284784"/>
            </a:xfrm>
            <a:custGeom>
              <a:rect b="b" l="l" r="r" t="t"/>
              <a:pathLst>
                <a:path extrusionOk="0" h="22801" w="20765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4947934" y="4642526"/>
              <a:ext cx="260404" cy="285984"/>
            </a:xfrm>
            <a:custGeom>
              <a:rect b="b" l="l" r="r" t="t"/>
              <a:pathLst>
                <a:path extrusionOk="0" h="22897" w="20849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4935294" y="4655016"/>
              <a:ext cx="259367" cy="284784"/>
            </a:xfrm>
            <a:custGeom>
              <a:rect b="b" l="l" r="r" t="t"/>
              <a:pathLst>
                <a:path extrusionOk="0" h="22801" w="20766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923853" y="4668842"/>
              <a:ext cx="255933" cy="281075"/>
            </a:xfrm>
            <a:custGeom>
              <a:rect b="b" l="l" r="r" t="t"/>
              <a:pathLst>
                <a:path extrusionOk="0" h="22504" w="20491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913586" y="4684018"/>
              <a:ext cx="250137" cy="274530"/>
            </a:xfrm>
            <a:custGeom>
              <a:rect b="b" l="l" r="r" t="t"/>
              <a:pathLst>
                <a:path extrusionOk="0" h="21980" w="20027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904818" y="4700517"/>
              <a:ext cx="241507" cy="265163"/>
            </a:xfrm>
            <a:custGeom>
              <a:rect b="b" l="l" r="r" t="t"/>
              <a:pathLst>
                <a:path extrusionOk="0" h="21230" w="19336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897524" y="4718665"/>
              <a:ext cx="230066" cy="252523"/>
            </a:xfrm>
            <a:custGeom>
              <a:rect b="b" l="l" r="r" t="t"/>
              <a:pathLst>
                <a:path extrusionOk="0" h="20218" w="1842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891878" y="4738587"/>
              <a:ext cx="215340" cy="236161"/>
            </a:xfrm>
            <a:custGeom>
              <a:rect b="b" l="l" r="r" t="t"/>
              <a:pathLst>
                <a:path extrusionOk="0" h="18908" w="17241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888456" y="4760744"/>
              <a:ext cx="196155" cy="215315"/>
            </a:xfrm>
            <a:custGeom>
              <a:rect b="b" l="l" r="r" t="t"/>
              <a:pathLst>
                <a:path extrusionOk="0" h="17239" w="15705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4887569" y="4785736"/>
              <a:ext cx="171912" cy="189461"/>
            </a:xfrm>
            <a:custGeom>
              <a:rect b="b" l="l" r="r" t="t"/>
              <a:pathLst>
                <a:path extrusionOk="0" h="15169" w="13764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4889942" y="4815175"/>
              <a:ext cx="140537" cy="154963"/>
            </a:xfrm>
            <a:custGeom>
              <a:rect b="b" l="l" r="r" t="t"/>
              <a:pathLst>
                <a:path extrusionOk="0" h="12407" w="11252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4899909" y="4852945"/>
              <a:ext cx="93987" cy="103517"/>
            </a:xfrm>
            <a:custGeom>
              <a:rect b="b" l="l" r="r" t="t"/>
              <a:pathLst>
                <a:path extrusionOk="0" h="8288" w="7525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332" name="Google Shape;332;p11"/>
          <p:cNvSpPr/>
          <p:nvPr/>
        </p:nvSpPr>
        <p:spPr>
          <a:xfrm flipH="1" rot="10800000">
            <a:off x="-233825" y="1836212"/>
            <a:ext cx="1073319" cy="1810363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3" name="Google Shape;333;p11"/>
          <p:cNvGrpSpPr/>
          <p:nvPr/>
        </p:nvGrpSpPr>
        <p:grpSpPr>
          <a:xfrm flipH="1">
            <a:off x="6997893" y="4523256"/>
            <a:ext cx="1077132" cy="887488"/>
            <a:chOff x="4626556" y="3501085"/>
            <a:chExt cx="1193630" cy="983475"/>
          </a:xfrm>
        </p:grpSpPr>
        <p:sp>
          <p:nvSpPr>
            <p:cNvPr id="334" name="Google Shape;334;p11"/>
            <p:cNvSpPr/>
            <p:nvPr/>
          </p:nvSpPr>
          <p:spPr>
            <a:xfrm>
              <a:off x="4626556" y="4118393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4702761" y="350108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4809818" y="3586908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" name="Google Shape;337;p11"/>
          <p:cNvGrpSpPr/>
          <p:nvPr/>
        </p:nvGrpSpPr>
        <p:grpSpPr>
          <a:xfrm flipH="1" rot="10800000">
            <a:off x="-453915" y="1038775"/>
            <a:ext cx="1609503" cy="1293171"/>
            <a:chOff x="4649450" y="3527425"/>
            <a:chExt cx="1224050" cy="983475"/>
          </a:xfrm>
        </p:grpSpPr>
        <p:sp>
          <p:nvSpPr>
            <p:cNvPr id="338" name="Google Shape;338;p11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1" name="Google Shape;341;p11"/>
          <p:cNvSpPr/>
          <p:nvPr/>
        </p:nvSpPr>
        <p:spPr>
          <a:xfrm flipH="1" rot="10800000">
            <a:off x="-150392" y="-184235"/>
            <a:ext cx="1389434" cy="188206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1"/>
          <p:cNvSpPr/>
          <p:nvPr/>
        </p:nvSpPr>
        <p:spPr>
          <a:xfrm rot="5400000">
            <a:off x="602173" y="-390924"/>
            <a:ext cx="914890" cy="123943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1"/>
          <p:cNvSpPr/>
          <p:nvPr/>
        </p:nvSpPr>
        <p:spPr>
          <a:xfrm rot="-5400000">
            <a:off x="7780078" y="4008106"/>
            <a:ext cx="1233012" cy="167027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4" name="Google Shape;344;p11"/>
          <p:cNvGrpSpPr/>
          <p:nvPr/>
        </p:nvGrpSpPr>
        <p:grpSpPr>
          <a:xfrm flipH="1">
            <a:off x="8364982" y="3459240"/>
            <a:ext cx="896861" cy="720592"/>
            <a:chOff x="4649450" y="3527425"/>
            <a:chExt cx="1224050" cy="983475"/>
          </a:xfrm>
        </p:grpSpPr>
        <p:sp>
          <p:nvSpPr>
            <p:cNvPr id="345" name="Google Shape;345;p11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11"/>
          <p:cNvSpPr/>
          <p:nvPr/>
        </p:nvSpPr>
        <p:spPr>
          <a:xfrm flipH="1">
            <a:off x="8357311" y="3852890"/>
            <a:ext cx="912213" cy="1235712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9" name="Google Shape;349;p11"/>
          <p:cNvGrpSpPr/>
          <p:nvPr/>
        </p:nvGrpSpPr>
        <p:grpSpPr>
          <a:xfrm flipH="1" rot="10800000">
            <a:off x="1455609" y="-228771"/>
            <a:ext cx="914855" cy="735049"/>
            <a:chOff x="4649450" y="3527425"/>
            <a:chExt cx="1224050" cy="983475"/>
          </a:xfrm>
        </p:grpSpPr>
        <p:sp>
          <p:nvSpPr>
            <p:cNvPr id="350" name="Google Shape;350;p11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">
  <p:cSld name="CUSTOM_23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"/>
          <p:cNvSpPr txBox="1"/>
          <p:nvPr>
            <p:ph idx="1" type="subTitle"/>
          </p:nvPr>
        </p:nvSpPr>
        <p:spPr>
          <a:xfrm>
            <a:off x="2100572" y="1649300"/>
            <a:ext cx="23811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56" name="Google Shape;356;p13"/>
          <p:cNvSpPr txBox="1"/>
          <p:nvPr>
            <p:ph idx="2" type="subTitle"/>
          </p:nvPr>
        </p:nvSpPr>
        <p:spPr>
          <a:xfrm>
            <a:off x="2100575" y="2046200"/>
            <a:ext cx="256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357" name="Google Shape;357;p13"/>
          <p:cNvSpPr txBox="1"/>
          <p:nvPr>
            <p:ph idx="3" type="subTitle"/>
          </p:nvPr>
        </p:nvSpPr>
        <p:spPr>
          <a:xfrm>
            <a:off x="5968942" y="1649300"/>
            <a:ext cx="23811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58" name="Google Shape;358;p13"/>
          <p:cNvSpPr txBox="1"/>
          <p:nvPr>
            <p:ph idx="4" type="subTitle"/>
          </p:nvPr>
        </p:nvSpPr>
        <p:spPr>
          <a:xfrm>
            <a:off x="5968950" y="2046200"/>
            <a:ext cx="256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359" name="Google Shape;359;p13"/>
          <p:cNvSpPr txBox="1"/>
          <p:nvPr>
            <p:ph idx="5" type="subTitle"/>
          </p:nvPr>
        </p:nvSpPr>
        <p:spPr>
          <a:xfrm>
            <a:off x="2100572" y="3270400"/>
            <a:ext cx="23811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60" name="Google Shape;360;p13"/>
          <p:cNvSpPr txBox="1"/>
          <p:nvPr>
            <p:ph idx="6" type="subTitle"/>
          </p:nvPr>
        </p:nvSpPr>
        <p:spPr>
          <a:xfrm>
            <a:off x="2100575" y="3670300"/>
            <a:ext cx="256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361" name="Google Shape;361;p13"/>
          <p:cNvSpPr txBox="1"/>
          <p:nvPr>
            <p:ph idx="7" type="subTitle"/>
          </p:nvPr>
        </p:nvSpPr>
        <p:spPr>
          <a:xfrm>
            <a:off x="5968942" y="3270400"/>
            <a:ext cx="23811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62" name="Google Shape;362;p13"/>
          <p:cNvSpPr txBox="1"/>
          <p:nvPr>
            <p:ph idx="8" type="subTitle"/>
          </p:nvPr>
        </p:nvSpPr>
        <p:spPr>
          <a:xfrm>
            <a:off x="5968950" y="3670300"/>
            <a:ext cx="256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363" name="Google Shape;363;p13"/>
          <p:cNvSpPr/>
          <p:nvPr/>
        </p:nvSpPr>
        <p:spPr>
          <a:xfrm>
            <a:off x="-330758" y="1938567"/>
            <a:ext cx="949460" cy="1286167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4" name="Google Shape;364;p13"/>
          <p:cNvGrpSpPr/>
          <p:nvPr/>
        </p:nvGrpSpPr>
        <p:grpSpPr>
          <a:xfrm>
            <a:off x="-512066" y="2985595"/>
            <a:ext cx="1099931" cy="883652"/>
            <a:chOff x="4649450" y="3527425"/>
            <a:chExt cx="1224050" cy="983475"/>
          </a:xfrm>
        </p:grpSpPr>
        <p:sp>
          <p:nvSpPr>
            <p:cNvPr id="365" name="Google Shape;365;p13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8" name="Google Shape;368;p13"/>
          <p:cNvSpPr/>
          <p:nvPr/>
        </p:nvSpPr>
        <p:spPr>
          <a:xfrm>
            <a:off x="-187602" y="3198642"/>
            <a:ext cx="1099934" cy="1490004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3"/>
          <p:cNvSpPr/>
          <p:nvPr/>
        </p:nvSpPr>
        <p:spPr>
          <a:xfrm flipH="1" rot="5400000">
            <a:off x="49752" y="4577793"/>
            <a:ext cx="625241" cy="846971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3"/>
          <p:cNvSpPr/>
          <p:nvPr/>
        </p:nvSpPr>
        <p:spPr>
          <a:xfrm flipH="1" rot="-5400000">
            <a:off x="7915835" y="-667214"/>
            <a:ext cx="1177625" cy="1595347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1" name="Google Shape;371;p13"/>
          <p:cNvGrpSpPr/>
          <p:nvPr/>
        </p:nvGrpSpPr>
        <p:grpSpPr>
          <a:xfrm rot="10800000">
            <a:off x="8551216" y="719282"/>
            <a:ext cx="949251" cy="762685"/>
            <a:chOff x="4649450" y="3527425"/>
            <a:chExt cx="1224050" cy="983475"/>
          </a:xfrm>
        </p:grpSpPr>
        <p:sp>
          <p:nvSpPr>
            <p:cNvPr id="372" name="Google Shape;372;p13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13"/>
          <p:cNvSpPr/>
          <p:nvPr/>
        </p:nvSpPr>
        <p:spPr>
          <a:xfrm rot="10800000">
            <a:off x="8467075" y="-103823"/>
            <a:ext cx="871249" cy="118012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6" name="Google Shape;376;p13"/>
          <p:cNvGrpSpPr/>
          <p:nvPr/>
        </p:nvGrpSpPr>
        <p:grpSpPr>
          <a:xfrm>
            <a:off x="-187588" y="4234100"/>
            <a:ext cx="817665" cy="656961"/>
            <a:chOff x="4649450" y="3527425"/>
            <a:chExt cx="1224050" cy="983475"/>
          </a:xfrm>
        </p:grpSpPr>
        <p:sp>
          <p:nvSpPr>
            <p:cNvPr id="377" name="Google Shape;377;p13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0" name="Google Shape;380;p13"/>
          <p:cNvSpPr txBox="1"/>
          <p:nvPr>
            <p:ph type="title"/>
          </p:nvPr>
        </p:nvSpPr>
        <p:spPr>
          <a:xfrm>
            <a:off x="778500" y="452825"/>
            <a:ext cx="55287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1" name="Google Shape;381;p13"/>
          <p:cNvSpPr txBox="1"/>
          <p:nvPr>
            <p:ph hasCustomPrompt="1" idx="9" type="title"/>
          </p:nvPr>
        </p:nvSpPr>
        <p:spPr>
          <a:xfrm>
            <a:off x="1340795" y="2118688"/>
            <a:ext cx="555600" cy="4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382" name="Google Shape;382;p13"/>
          <p:cNvSpPr txBox="1"/>
          <p:nvPr>
            <p:ph hasCustomPrompt="1" idx="13" type="title"/>
          </p:nvPr>
        </p:nvSpPr>
        <p:spPr>
          <a:xfrm>
            <a:off x="1340788" y="3711250"/>
            <a:ext cx="555600" cy="4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/>
          <p:nvPr>
            <p:ph hasCustomPrompt="1" idx="14" type="title"/>
          </p:nvPr>
        </p:nvSpPr>
        <p:spPr>
          <a:xfrm>
            <a:off x="5188225" y="2118700"/>
            <a:ext cx="610800" cy="4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300"/>
              <a:buNone/>
              <a:defRPr sz="4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 txBox="1"/>
          <p:nvPr>
            <p:ph hasCustomPrompt="1" idx="15" type="title"/>
          </p:nvPr>
        </p:nvSpPr>
        <p:spPr>
          <a:xfrm>
            <a:off x="5188225" y="3711250"/>
            <a:ext cx="610800" cy="4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Section header ">
  <p:cSld name="CUSTOM_24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/>
          <p:nvPr>
            <p:ph idx="1" type="subTitle"/>
          </p:nvPr>
        </p:nvSpPr>
        <p:spPr>
          <a:xfrm>
            <a:off x="4965475" y="2534838"/>
            <a:ext cx="3013800" cy="7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3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3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3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3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3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3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3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300"/>
            </a:lvl9pPr>
          </a:lstStyle>
          <a:p/>
        </p:txBody>
      </p:sp>
      <p:sp>
        <p:nvSpPr>
          <p:cNvPr id="387" name="Google Shape;387;p14"/>
          <p:cNvSpPr txBox="1"/>
          <p:nvPr>
            <p:ph idx="2" type="subTitle"/>
          </p:nvPr>
        </p:nvSpPr>
        <p:spPr>
          <a:xfrm>
            <a:off x="4716025" y="3309688"/>
            <a:ext cx="3512700" cy="5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388" name="Google Shape;388;p14"/>
          <p:cNvSpPr txBox="1"/>
          <p:nvPr>
            <p:ph hasCustomPrompt="1" type="title"/>
          </p:nvPr>
        </p:nvSpPr>
        <p:spPr>
          <a:xfrm>
            <a:off x="5803375" y="1391475"/>
            <a:ext cx="1338000" cy="121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8227093" y="3480547"/>
            <a:ext cx="1327430" cy="179807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8006258" y="4377911"/>
            <a:ext cx="874074" cy="118414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4"/>
          <p:cNvSpPr/>
          <p:nvPr/>
        </p:nvSpPr>
        <p:spPr>
          <a:xfrm flipH="1" rot="10800000">
            <a:off x="-198300" y="-153778"/>
            <a:ext cx="1036964" cy="1404703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764528" y="-193301"/>
            <a:ext cx="754382" cy="606116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249861" y="-321600"/>
            <a:ext cx="767166" cy="103922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459731" y="-557813"/>
            <a:ext cx="1115918" cy="1511657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7246780" y="4704871"/>
            <a:ext cx="874094" cy="7022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words">
  <p:cSld name="MAIN_POINT_1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"/>
          <p:cNvSpPr txBox="1"/>
          <p:nvPr>
            <p:ph type="title"/>
          </p:nvPr>
        </p:nvSpPr>
        <p:spPr>
          <a:xfrm>
            <a:off x="1143000" y="1228350"/>
            <a:ext cx="6858000" cy="28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04" name="Google Shape;404;p15"/>
          <p:cNvSpPr/>
          <p:nvPr/>
        </p:nvSpPr>
        <p:spPr>
          <a:xfrm rot="-5400000">
            <a:off x="6123141" y="3933034"/>
            <a:ext cx="1121717" cy="1519512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5" name="Google Shape;405;p15"/>
          <p:cNvGrpSpPr/>
          <p:nvPr/>
        </p:nvGrpSpPr>
        <p:grpSpPr>
          <a:xfrm rot="5400000">
            <a:off x="-407222" y="1123394"/>
            <a:ext cx="1091217" cy="899093"/>
            <a:chOff x="4626556" y="3501085"/>
            <a:chExt cx="1193630" cy="983475"/>
          </a:xfrm>
        </p:grpSpPr>
        <p:sp>
          <p:nvSpPr>
            <p:cNvPr id="406" name="Google Shape;406;p15"/>
            <p:cNvSpPr/>
            <p:nvPr/>
          </p:nvSpPr>
          <p:spPr>
            <a:xfrm>
              <a:off x="4626556" y="4118393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4702761" y="350108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4809818" y="3586908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" name="Google Shape;409;p15"/>
          <p:cNvGrpSpPr/>
          <p:nvPr/>
        </p:nvGrpSpPr>
        <p:grpSpPr>
          <a:xfrm rot="-5400000">
            <a:off x="7033878" y="4296163"/>
            <a:ext cx="1299451" cy="1044057"/>
            <a:chOff x="4649450" y="3527425"/>
            <a:chExt cx="1224050" cy="983475"/>
          </a:xfrm>
        </p:grpSpPr>
        <p:sp>
          <p:nvSpPr>
            <p:cNvPr id="410" name="Google Shape;410;p15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3" name="Google Shape;413;p15"/>
          <p:cNvSpPr/>
          <p:nvPr/>
        </p:nvSpPr>
        <p:spPr>
          <a:xfrm rot="-5400000">
            <a:off x="7872422" y="3902293"/>
            <a:ext cx="1121717" cy="1519512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5"/>
          <p:cNvSpPr/>
          <p:nvPr/>
        </p:nvSpPr>
        <p:spPr>
          <a:xfrm flipH="1">
            <a:off x="8490272" y="3745667"/>
            <a:ext cx="738618" cy="100065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5"/>
          <p:cNvSpPr/>
          <p:nvPr/>
        </p:nvSpPr>
        <p:spPr>
          <a:xfrm flipH="1" rot="10800000">
            <a:off x="-258516" y="-299425"/>
            <a:ext cx="1249219" cy="169223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6" name="Google Shape;416;p15"/>
          <p:cNvGrpSpPr/>
          <p:nvPr/>
        </p:nvGrpSpPr>
        <p:grpSpPr>
          <a:xfrm rot="5400000">
            <a:off x="1054076" y="-55625"/>
            <a:ext cx="908735" cy="730132"/>
            <a:chOff x="4649450" y="3527425"/>
            <a:chExt cx="1224050" cy="983475"/>
          </a:xfrm>
        </p:grpSpPr>
        <p:sp>
          <p:nvSpPr>
            <p:cNvPr id="417" name="Google Shape;417;p15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0" name="Google Shape;420;p15"/>
          <p:cNvSpPr/>
          <p:nvPr/>
        </p:nvSpPr>
        <p:spPr>
          <a:xfrm rot="5400000">
            <a:off x="281375" y="-501557"/>
            <a:ext cx="924183" cy="125192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5"/>
          <p:cNvSpPr/>
          <p:nvPr/>
        </p:nvSpPr>
        <p:spPr>
          <a:xfrm rot="5400000">
            <a:off x="1833339" y="-710152"/>
            <a:ext cx="1344232" cy="182103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2" name="Google Shape;422;p15"/>
          <p:cNvGrpSpPr/>
          <p:nvPr/>
        </p:nvGrpSpPr>
        <p:grpSpPr>
          <a:xfrm rot="-5400000">
            <a:off x="8464663" y="3128411"/>
            <a:ext cx="1067739" cy="877850"/>
            <a:chOff x="4649450" y="3527425"/>
            <a:chExt cx="1224050" cy="983475"/>
          </a:xfrm>
        </p:grpSpPr>
        <p:sp>
          <p:nvSpPr>
            <p:cNvPr id="423" name="Google Shape;423;p15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5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6"/>
          <p:cNvSpPr txBox="1"/>
          <p:nvPr>
            <p:ph type="title"/>
          </p:nvPr>
        </p:nvSpPr>
        <p:spPr>
          <a:xfrm>
            <a:off x="2834700" y="3215300"/>
            <a:ext cx="3474600" cy="4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8" name="Google Shape;428;p16"/>
          <p:cNvSpPr txBox="1"/>
          <p:nvPr>
            <p:ph idx="1" type="subTitle"/>
          </p:nvPr>
        </p:nvSpPr>
        <p:spPr>
          <a:xfrm>
            <a:off x="1757400" y="2003525"/>
            <a:ext cx="5629200" cy="11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None/>
              <a:defRPr b="0" sz="18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29" name="Google Shape;429;p16"/>
          <p:cNvSpPr/>
          <p:nvPr/>
        </p:nvSpPr>
        <p:spPr>
          <a:xfrm flipH="1" rot="5400000">
            <a:off x="1748981" y="4085434"/>
            <a:ext cx="1121717" cy="1519512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0" name="Google Shape;430;p16"/>
          <p:cNvGrpSpPr/>
          <p:nvPr/>
        </p:nvGrpSpPr>
        <p:grpSpPr>
          <a:xfrm flipH="1" rot="-5400000">
            <a:off x="8331821" y="1332686"/>
            <a:ext cx="1234333" cy="1017011"/>
            <a:chOff x="4626556" y="3501085"/>
            <a:chExt cx="1193630" cy="983475"/>
          </a:xfrm>
        </p:grpSpPr>
        <p:sp>
          <p:nvSpPr>
            <p:cNvPr id="431" name="Google Shape;431;p16"/>
            <p:cNvSpPr/>
            <p:nvPr/>
          </p:nvSpPr>
          <p:spPr>
            <a:xfrm>
              <a:off x="4626556" y="4118393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4702761" y="350108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4809818" y="3586908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" name="Google Shape;434;p16"/>
          <p:cNvGrpSpPr/>
          <p:nvPr/>
        </p:nvGrpSpPr>
        <p:grpSpPr>
          <a:xfrm flipH="1" rot="5400000">
            <a:off x="660510" y="4448563"/>
            <a:ext cx="1299451" cy="1044057"/>
            <a:chOff x="4649450" y="3527425"/>
            <a:chExt cx="1224050" cy="983475"/>
          </a:xfrm>
        </p:grpSpPr>
        <p:sp>
          <p:nvSpPr>
            <p:cNvPr id="435" name="Google Shape;435;p16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8" name="Google Shape;438;p16"/>
          <p:cNvSpPr/>
          <p:nvPr/>
        </p:nvSpPr>
        <p:spPr>
          <a:xfrm flipH="1" rot="5400000">
            <a:off x="-300" y="4054693"/>
            <a:ext cx="1121717" cy="1519512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6"/>
          <p:cNvSpPr/>
          <p:nvPr/>
        </p:nvSpPr>
        <p:spPr>
          <a:xfrm>
            <a:off x="-235050" y="3898067"/>
            <a:ext cx="738618" cy="100065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6"/>
          <p:cNvSpPr/>
          <p:nvPr/>
        </p:nvSpPr>
        <p:spPr>
          <a:xfrm rot="10800000">
            <a:off x="7984842" y="-276787"/>
            <a:ext cx="1413001" cy="1914094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1" name="Google Shape;441;p16"/>
          <p:cNvGrpSpPr/>
          <p:nvPr/>
        </p:nvGrpSpPr>
        <p:grpSpPr>
          <a:xfrm flipH="1" rot="-5400000">
            <a:off x="6885071" y="-1277"/>
            <a:ext cx="1027835" cy="825824"/>
            <a:chOff x="4649450" y="3527425"/>
            <a:chExt cx="1224050" cy="983475"/>
          </a:xfrm>
        </p:grpSpPr>
        <p:sp>
          <p:nvSpPr>
            <p:cNvPr id="442" name="Google Shape;442;p16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5" name="Google Shape;445;p16"/>
          <p:cNvSpPr/>
          <p:nvPr/>
        </p:nvSpPr>
        <p:spPr>
          <a:xfrm flipH="1" rot="-5400000">
            <a:off x="7741789" y="-505454"/>
            <a:ext cx="1045365" cy="1416083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6"/>
          <p:cNvSpPr/>
          <p:nvPr/>
        </p:nvSpPr>
        <p:spPr>
          <a:xfrm flipH="1" rot="-5400000">
            <a:off x="5511184" y="-741396"/>
            <a:ext cx="1520504" cy="2059822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7" name="Google Shape;447;p16"/>
          <p:cNvGrpSpPr/>
          <p:nvPr/>
        </p:nvGrpSpPr>
        <p:grpSpPr>
          <a:xfrm flipH="1" rot="5400000">
            <a:off x="-307635" y="3412764"/>
            <a:ext cx="738592" cy="593429"/>
            <a:chOff x="4649450" y="3527425"/>
            <a:chExt cx="1224050" cy="983475"/>
          </a:xfrm>
        </p:grpSpPr>
        <p:sp>
          <p:nvSpPr>
            <p:cNvPr id="448" name="Google Shape;448;p16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4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7"/>
          <p:cNvSpPr/>
          <p:nvPr/>
        </p:nvSpPr>
        <p:spPr>
          <a:xfrm rot="-375952">
            <a:off x="-475745" y="3211312"/>
            <a:ext cx="1107592" cy="1985989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7"/>
          <p:cNvSpPr/>
          <p:nvPr/>
        </p:nvSpPr>
        <p:spPr>
          <a:xfrm flipH="1" rot="3563752">
            <a:off x="-110041" y="4292636"/>
            <a:ext cx="729280" cy="988042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7"/>
          <p:cNvSpPr/>
          <p:nvPr/>
        </p:nvSpPr>
        <p:spPr>
          <a:xfrm rot="10800000">
            <a:off x="8517559" y="-153778"/>
            <a:ext cx="1036964" cy="1404703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5" name="Google Shape;455;p17"/>
          <p:cNvGrpSpPr/>
          <p:nvPr/>
        </p:nvGrpSpPr>
        <p:grpSpPr>
          <a:xfrm flipH="1" rot="-5400000">
            <a:off x="7837313" y="-193301"/>
            <a:ext cx="754382" cy="606116"/>
            <a:chOff x="4649450" y="3527425"/>
            <a:chExt cx="1224050" cy="983475"/>
          </a:xfrm>
        </p:grpSpPr>
        <p:sp>
          <p:nvSpPr>
            <p:cNvPr id="456" name="Google Shape;456;p17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9" name="Google Shape;459;p17"/>
          <p:cNvSpPr/>
          <p:nvPr/>
        </p:nvSpPr>
        <p:spPr>
          <a:xfrm flipH="1" rot="-5400000">
            <a:off x="8339196" y="-321600"/>
            <a:ext cx="767166" cy="103922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7"/>
          <p:cNvSpPr/>
          <p:nvPr/>
        </p:nvSpPr>
        <p:spPr>
          <a:xfrm flipH="1" rot="-5400000">
            <a:off x="6780574" y="-557813"/>
            <a:ext cx="1115918" cy="1511657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1" name="Google Shape;461;p17"/>
          <p:cNvGrpSpPr/>
          <p:nvPr/>
        </p:nvGrpSpPr>
        <p:grpSpPr>
          <a:xfrm rot="318926">
            <a:off x="176247" y="4789472"/>
            <a:ext cx="729365" cy="586016"/>
            <a:chOff x="4649450" y="3527425"/>
            <a:chExt cx="1224050" cy="983475"/>
          </a:xfrm>
        </p:grpSpPr>
        <p:sp>
          <p:nvSpPr>
            <p:cNvPr id="462" name="Google Shape;462;p17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5" name="Google Shape;465;p17"/>
          <p:cNvSpPr txBox="1"/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32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8"/>
          <p:cNvSpPr txBox="1"/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68" name="Google Shape;468;p18"/>
          <p:cNvSpPr/>
          <p:nvPr/>
        </p:nvSpPr>
        <p:spPr>
          <a:xfrm flipH="1">
            <a:off x="8487028" y="1134969"/>
            <a:ext cx="949460" cy="2023062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9" name="Google Shape;469;p18"/>
          <p:cNvGrpSpPr/>
          <p:nvPr/>
        </p:nvGrpSpPr>
        <p:grpSpPr>
          <a:xfrm flipH="1">
            <a:off x="8411798" y="2672995"/>
            <a:ext cx="1099931" cy="883652"/>
            <a:chOff x="4649450" y="3527425"/>
            <a:chExt cx="1224050" cy="983475"/>
          </a:xfrm>
        </p:grpSpPr>
        <p:sp>
          <p:nvSpPr>
            <p:cNvPr id="470" name="Google Shape;470;p18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3" name="Google Shape;473;p18"/>
          <p:cNvSpPr/>
          <p:nvPr/>
        </p:nvSpPr>
        <p:spPr>
          <a:xfrm flipH="1">
            <a:off x="8228469" y="3198642"/>
            <a:ext cx="1099934" cy="1490004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8"/>
          <p:cNvSpPr/>
          <p:nvPr/>
        </p:nvSpPr>
        <p:spPr>
          <a:xfrm rot="-5400000">
            <a:off x="8251524" y="4317943"/>
            <a:ext cx="819059" cy="141910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8"/>
          <p:cNvSpPr/>
          <p:nvPr/>
        </p:nvSpPr>
        <p:spPr>
          <a:xfrm rot="5400000">
            <a:off x="-95913" y="-336931"/>
            <a:ext cx="742632" cy="1006194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8"/>
          <p:cNvSpPr/>
          <p:nvPr/>
        </p:nvSpPr>
        <p:spPr>
          <a:xfrm flipH="1" rot="10800000">
            <a:off x="-160092" y="669489"/>
            <a:ext cx="618327" cy="1270557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7" name="Google Shape;477;p18"/>
          <p:cNvGrpSpPr/>
          <p:nvPr/>
        </p:nvGrpSpPr>
        <p:grpSpPr>
          <a:xfrm flipH="1">
            <a:off x="8552924" y="4347750"/>
            <a:ext cx="817665" cy="656961"/>
            <a:chOff x="4649450" y="3527425"/>
            <a:chExt cx="1224050" cy="983475"/>
          </a:xfrm>
        </p:grpSpPr>
        <p:sp>
          <p:nvSpPr>
            <p:cNvPr id="478" name="Google Shape;478;p18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" name="Google Shape;481;p18"/>
          <p:cNvGrpSpPr/>
          <p:nvPr/>
        </p:nvGrpSpPr>
        <p:grpSpPr>
          <a:xfrm flipH="1" rot="10800000">
            <a:off x="-226961" y="290638"/>
            <a:ext cx="821705" cy="660010"/>
            <a:chOff x="4649450" y="3527425"/>
            <a:chExt cx="1224050" cy="983475"/>
          </a:xfrm>
        </p:grpSpPr>
        <p:sp>
          <p:nvSpPr>
            <p:cNvPr id="482" name="Google Shape;482;p18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Title and two columns 2 ">
  <p:cSld name="CUSTOM_27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9"/>
          <p:cNvSpPr/>
          <p:nvPr/>
        </p:nvSpPr>
        <p:spPr>
          <a:xfrm rot="10265415">
            <a:off x="7860399" y="1692769"/>
            <a:ext cx="1799601" cy="2674614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9"/>
          <p:cNvSpPr txBox="1"/>
          <p:nvPr>
            <p:ph idx="1" type="body"/>
          </p:nvPr>
        </p:nvSpPr>
        <p:spPr>
          <a:xfrm>
            <a:off x="1161775" y="2023100"/>
            <a:ext cx="2791200" cy="18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8" name="Google Shape;488;p19"/>
          <p:cNvSpPr txBox="1"/>
          <p:nvPr>
            <p:ph idx="2" type="body"/>
          </p:nvPr>
        </p:nvSpPr>
        <p:spPr>
          <a:xfrm>
            <a:off x="4510675" y="2023100"/>
            <a:ext cx="2791200" cy="18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9" name="Google Shape;489;p19"/>
          <p:cNvSpPr txBox="1"/>
          <p:nvPr>
            <p:ph idx="3" type="subTitle"/>
          </p:nvPr>
        </p:nvSpPr>
        <p:spPr>
          <a:xfrm>
            <a:off x="1161775" y="1583200"/>
            <a:ext cx="19650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90" name="Google Shape;490;p19"/>
          <p:cNvSpPr txBox="1"/>
          <p:nvPr>
            <p:ph idx="4" type="subTitle"/>
          </p:nvPr>
        </p:nvSpPr>
        <p:spPr>
          <a:xfrm>
            <a:off x="4510675" y="1583200"/>
            <a:ext cx="19650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91" name="Google Shape;491;p19"/>
          <p:cNvSpPr txBox="1"/>
          <p:nvPr>
            <p:ph type="title"/>
          </p:nvPr>
        </p:nvSpPr>
        <p:spPr>
          <a:xfrm>
            <a:off x="778500" y="452825"/>
            <a:ext cx="59508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2" name="Google Shape;492;p19"/>
          <p:cNvSpPr/>
          <p:nvPr/>
        </p:nvSpPr>
        <p:spPr>
          <a:xfrm>
            <a:off x="-309657" y="2524050"/>
            <a:ext cx="998974" cy="135324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3" name="Google Shape;493;p19"/>
          <p:cNvGrpSpPr/>
          <p:nvPr/>
        </p:nvGrpSpPr>
        <p:grpSpPr>
          <a:xfrm flipH="1" rot="-4367854">
            <a:off x="7664165" y="764128"/>
            <a:ext cx="1824959" cy="1591208"/>
            <a:chOff x="4593050" y="3501085"/>
            <a:chExt cx="1213420" cy="983475"/>
          </a:xfrm>
        </p:grpSpPr>
        <p:sp>
          <p:nvSpPr>
            <p:cNvPr id="494" name="Google Shape;494;p19"/>
            <p:cNvSpPr/>
            <p:nvPr/>
          </p:nvSpPr>
          <p:spPr>
            <a:xfrm>
              <a:off x="4593050" y="4142199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4689046" y="350108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4754900" y="3612064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7" name="Google Shape;497;p19"/>
          <p:cNvGrpSpPr/>
          <p:nvPr/>
        </p:nvGrpSpPr>
        <p:grpSpPr>
          <a:xfrm>
            <a:off x="-564087" y="3573292"/>
            <a:ext cx="1157217" cy="929777"/>
            <a:chOff x="4649450" y="3527425"/>
            <a:chExt cx="1224050" cy="983475"/>
          </a:xfrm>
        </p:grpSpPr>
        <p:sp>
          <p:nvSpPr>
            <p:cNvPr id="498" name="Google Shape;498;p19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9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1" name="Google Shape;501;p19"/>
          <p:cNvSpPr/>
          <p:nvPr/>
        </p:nvSpPr>
        <p:spPr>
          <a:xfrm>
            <a:off x="-345718" y="4029375"/>
            <a:ext cx="998974" cy="135324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9"/>
          <p:cNvSpPr/>
          <p:nvPr/>
        </p:nvSpPr>
        <p:spPr>
          <a:xfrm flipH="1" rot="6350552">
            <a:off x="468438" y="3921222"/>
            <a:ext cx="1416396" cy="191881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9"/>
          <p:cNvSpPr/>
          <p:nvPr/>
        </p:nvSpPr>
        <p:spPr>
          <a:xfrm rot="10800000">
            <a:off x="8223498" y="-155857"/>
            <a:ext cx="1073393" cy="1454051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4" name="Google Shape;504;p19"/>
          <p:cNvGrpSpPr/>
          <p:nvPr/>
        </p:nvGrpSpPr>
        <p:grpSpPr>
          <a:xfrm flipH="1" rot="-5400000">
            <a:off x="7406074" y="-35086"/>
            <a:ext cx="871768" cy="762783"/>
            <a:chOff x="4649450" y="3527425"/>
            <a:chExt cx="1224050" cy="983475"/>
          </a:xfrm>
        </p:grpSpPr>
        <p:sp>
          <p:nvSpPr>
            <p:cNvPr id="505" name="Google Shape;505;p19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8" name="Google Shape;508;p19"/>
          <p:cNvSpPr/>
          <p:nvPr/>
        </p:nvSpPr>
        <p:spPr>
          <a:xfrm flipH="1" rot="-5400000">
            <a:off x="8038855" y="-329590"/>
            <a:ext cx="794153" cy="1075784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9"/>
          <p:cNvSpPr/>
          <p:nvPr/>
        </p:nvSpPr>
        <p:spPr>
          <a:xfrm flipH="1" rot="-5400000">
            <a:off x="6037909" y="-733000"/>
            <a:ext cx="1526303" cy="2067677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0" name="Google Shape;510;p19"/>
          <p:cNvGrpSpPr/>
          <p:nvPr/>
        </p:nvGrpSpPr>
        <p:grpSpPr>
          <a:xfrm>
            <a:off x="-31917" y="4793334"/>
            <a:ext cx="657804" cy="528519"/>
            <a:chOff x="4649450" y="3527425"/>
            <a:chExt cx="1224050" cy="983475"/>
          </a:xfrm>
        </p:grpSpPr>
        <p:sp>
          <p:nvSpPr>
            <p:cNvPr id="511" name="Google Shape;511;p19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4656211" y="3734789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6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0"/>
          <p:cNvSpPr txBox="1"/>
          <p:nvPr>
            <p:ph idx="1" type="subTitle"/>
          </p:nvPr>
        </p:nvSpPr>
        <p:spPr>
          <a:xfrm>
            <a:off x="1746400" y="1619423"/>
            <a:ext cx="2218500" cy="5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16" name="Google Shape;516;p20"/>
          <p:cNvSpPr txBox="1"/>
          <p:nvPr>
            <p:ph idx="2" type="subTitle"/>
          </p:nvPr>
        </p:nvSpPr>
        <p:spPr>
          <a:xfrm>
            <a:off x="1746400" y="3509005"/>
            <a:ext cx="2218500" cy="5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17" name="Google Shape;517;p20"/>
          <p:cNvSpPr txBox="1"/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8" name="Google Shape;518;p20"/>
          <p:cNvSpPr/>
          <p:nvPr/>
        </p:nvSpPr>
        <p:spPr>
          <a:xfrm>
            <a:off x="-217250" y="4004000"/>
            <a:ext cx="867532" cy="117518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0"/>
          <p:cNvSpPr/>
          <p:nvPr/>
        </p:nvSpPr>
        <p:spPr>
          <a:xfrm flipH="1" rot="5400000">
            <a:off x="157646" y="4450122"/>
            <a:ext cx="641820" cy="869429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0"/>
          <p:cNvSpPr/>
          <p:nvPr/>
        </p:nvSpPr>
        <p:spPr>
          <a:xfrm flipH="1" rot="5400000">
            <a:off x="1169835" y="4252542"/>
            <a:ext cx="933550" cy="126461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0"/>
          <p:cNvSpPr/>
          <p:nvPr/>
        </p:nvSpPr>
        <p:spPr>
          <a:xfrm flipH="1" rot="10800000">
            <a:off x="-217250" y="-76925"/>
            <a:ext cx="867532" cy="117518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2" name="Google Shape;522;p20"/>
          <p:cNvGrpSpPr/>
          <p:nvPr/>
        </p:nvGrpSpPr>
        <p:grpSpPr>
          <a:xfrm flipH="1" rot="5400000">
            <a:off x="590096" y="4566874"/>
            <a:ext cx="784494" cy="630309"/>
            <a:chOff x="4649450" y="3501095"/>
            <a:chExt cx="1224050" cy="983475"/>
          </a:xfrm>
        </p:grpSpPr>
        <p:sp>
          <p:nvSpPr>
            <p:cNvPr id="523" name="Google Shape;523;p20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4756075" y="350109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6" name="Google Shape;526;p20"/>
          <p:cNvSpPr txBox="1"/>
          <p:nvPr>
            <p:ph idx="3" type="subTitle"/>
          </p:nvPr>
        </p:nvSpPr>
        <p:spPr>
          <a:xfrm>
            <a:off x="1746400" y="2564214"/>
            <a:ext cx="2218500" cy="5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35" name="Google Shape;35;p3"/>
            <p:cNvSpPr/>
            <p:nvPr/>
          </p:nvSpPr>
          <p:spPr>
            <a:xfrm>
              <a:off x="5162374" y="4614573"/>
              <a:ext cx="94000" cy="103505"/>
            </a:xfrm>
            <a:custGeom>
              <a:rect b="b" l="l" r="r" t="t"/>
              <a:pathLst>
                <a:path extrusionOk="0" h="8287" w="7526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125791" y="4601034"/>
              <a:ext cx="140550" cy="154814"/>
            </a:xfrm>
            <a:custGeom>
              <a:rect b="b" l="l" r="r" t="t"/>
              <a:pathLst>
                <a:path extrusionOk="0" h="12395" w="11253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5096802" y="4595976"/>
              <a:ext cx="171912" cy="189323"/>
            </a:xfrm>
            <a:custGeom>
              <a:rect b="b" l="l" r="r" t="t"/>
              <a:pathLst>
                <a:path extrusionOk="0" h="15158" w="13764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071659" y="4595026"/>
              <a:ext cx="196318" cy="215253"/>
            </a:xfrm>
            <a:custGeom>
              <a:rect b="b" l="l" r="r" t="t"/>
              <a:pathLst>
                <a:path extrusionOk="0" h="17234" w="15718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049215" y="4596275"/>
              <a:ext cx="215190" cy="236161"/>
            </a:xfrm>
            <a:custGeom>
              <a:rect b="b" l="l" r="r" t="t"/>
              <a:pathLst>
                <a:path extrusionOk="0" h="18908" w="17229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028694" y="4599848"/>
              <a:ext cx="230203" cy="252523"/>
            </a:xfrm>
            <a:custGeom>
              <a:rect b="b" l="l" r="r" t="t"/>
              <a:pathLst>
                <a:path extrusionOk="0" h="20218" w="18431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009946" y="4605343"/>
              <a:ext cx="241519" cy="265163"/>
            </a:xfrm>
            <a:custGeom>
              <a:rect b="b" l="l" r="r" t="t"/>
              <a:pathLst>
                <a:path extrusionOk="0" h="21230" w="19337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992548" y="4612487"/>
              <a:ext cx="250150" cy="274680"/>
            </a:xfrm>
            <a:custGeom>
              <a:rect b="b" l="l" r="r" t="t"/>
              <a:pathLst>
                <a:path extrusionOk="0" h="21992" w="20028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976486" y="4621106"/>
              <a:ext cx="255945" cy="281075"/>
            </a:xfrm>
            <a:custGeom>
              <a:rect b="b" l="l" r="r" t="t"/>
              <a:pathLst>
                <a:path extrusionOk="0" h="22504" w="20492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961623" y="4631222"/>
              <a:ext cx="259355" cy="284784"/>
            </a:xfrm>
            <a:custGeom>
              <a:rect b="b" l="l" r="r" t="t"/>
              <a:pathLst>
                <a:path extrusionOk="0" h="22801" w="20765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947934" y="4642526"/>
              <a:ext cx="260404" cy="285984"/>
            </a:xfrm>
            <a:custGeom>
              <a:rect b="b" l="l" r="r" t="t"/>
              <a:pathLst>
                <a:path extrusionOk="0" h="22897" w="20849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935294" y="4655016"/>
              <a:ext cx="259367" cy="284784"/>
            </a:xfrm>
            <a:custGeom>
              <a:rect b="b" l="l" r="r" t="t"/>
              <a:pathLst>
                <a:path extrusionOk="0" h="22801" w="20766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923853" y="4668842"/>
              <a:ext cx="255933" cy="281075"/>
            </a:xfrm>
            <a:custGeom>
              <a:rect b="b" l="l" r="r" t="t"/>
              <a:pathLst>
                <a:path extrusionOk="0" h="22504" w="20491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913586" y="4684018"/>
              <a:ext cx="250137" cy="274530"/>
            </a:xfrm>
            <a:custGeom>
              <a:rect b="b" l="l" r="r" t="t"/>
              <a:pathLst>
                <a:path extrusionOk="0" h="21980" w="20027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904818" y="4700517"/>
              <a:ext cx="241507" cy="265163"/>
            </a:xfrm>
            <a:custGeom>
              <a:rect b="b" l="l" r="r" t="t"/>
              <a:pathLst>
                <a:path extrusionOk="0" h="21230" w="19336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897524" y="4718665"/>
              <a:ext cx="230066" cy="252523"/>
            </a:xfrm>
            <a:custGeom>
              <a:rect b="b" l="l" r="r" t="t"/>
              <a:pathLst>
                <a:path extrusionOk="0" h="20218" w="1842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891878" y="4738587"/>
              <a:ext cx="215340" cy="236161"/>
            </a:xfrm>
            <a:custGeom>
              <a:rect b="b" l="l" r="r" t="t"/>
              <a:pathLst>
                <a:path extrusionOk="0" h="18908" w="17241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888456" y="4760744"/>
              <a:ext cx="196155" cy="215315"/>
            </a:xfrm>
            <a:custGeom>
              <a:rect b="b" l="l" r="r" t="t"/>
              <a:pathLst>
                <a:path extrusionOk="0" h="17239" w="15705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887569" y="4785736"/>
              <a:ext cx="171912" cy="189461"/>
            </a:xfrm>
            <a:custGeom>
              <a:rect b="b" l="l" r="r" t="t"/>
              <a:pathLst>
                <a:path extrusionOk="0" h="15169" w="13764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889942" y="4815175"/>
              <a:ext cx="140537" cy="154963"/>
            </a:xfrm>
            <a:custGeom>
              <a:rect b="b" l="l" r="r" t="t"/>
              <a:pathLst>
                <a:path extrusionOk="0" h="12407" w="11252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4899909" y="4852945"/>
              <a:ext cx="93987" cy="103517"/>
            </a:xfrm>
            <a:custGeom>
              <a:rect b="b" l="l" r="r" t="t"/>
              <a:pathLst>
                <a:path extrusionOk="0" h="8288" w="7525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56" name="Google Shape;56;p3"/>
          <p:cNvSpPr txBox="1"/>
          <p:nvPr>
            <p:ph type="title"/>
          </p:nvPr>
        </p:nvSpPr>
        <p:spPr>
          <a:xfrm>
            <a:off x="1994675" y="1945160"/>
            <a:ext cx="2175600" cy="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3"/>
          <p:cNvSpPr txBox="1"/>
          <p:nvPr>
            <p:ph hasCustomPrompt="1" idx="2" type="title"/>
          </p:nvPr>
        </p:nvSpPr>
        <p:spPr>
          <a:xfrm>
            <a:off x="620525" y="1828613"/>
            <a:ext cx="1459200" cy="77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grpSp>
        <p:nvGrpSpPr>
          <p:cNvPr id="58" name="Google Shape;58;p3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59" name="Google Shape;59;p3"/>
            <p:cNvSpPr/>
            <p:nvPr/>
          </p:nvSpPr>
          <p:spPr>
            <a:xfrm>
              <a:off x="5162374" y="4614573"/>
              <a:ext cx="94000" cy="103505"/>
            </a:xfrm>
            <a:custGeom>
              <a:rect b="b" l="l" r="r" t="t"/>
              <a:pathLst>
                <a:path extrusionOk="0" h="8287" w="7526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125791" y="4601034"/>
              <a:ext cx="140550" cy="154814"/>
            </a:xfrm>
            <a:custGeom>
              <a:rect b="b" l="l" r="r" t="t"/>
              <a:pathLst>
                <a:path extrusionOk="0" h="12395" w="11253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096802" y="4595976"/>
              <a:ext cx="171912" cy="189323"/>
            </a:xfrm>
            <a:custGeom>
              <a:rect b="b" l="l" r="r" t="t"/>
              <a:pathLst>
                <a:path extrusionOk="0" h="15158" w="13764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071659" y="4595026"/>
              <a:ext cx="196318" cy="215253"/>
            </a:xfrm>
            <a:custGeom>
              <a:rect b="b" l="l" r="r" t="t"/>
              <a:pathLst>
                <a:path extrusionOk="0" h="17234" w="15718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049215" y="4596275"/>
              <a:ext cx="215190" cy="236161"/>
            </a:xfrm>
            <a:custGeom>
              <a:rect b="b" l="l" r="r" t="t"/>
              <a:pathLst>
                <a:path extrusionOk="0" h="18908" w="17229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028694" y="4599848"/>
              <a:ext cx="230203" cy="252523"/>
            </a:xfrm>
            <a:custGeom>
              <a:rect b="b" l="l" r="r" t="t"/>
              <a:pathLst>
                <a:path extrusionOk="0" h="20218" w="18431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009946" y="4605343"/>
              <a:ext cx="241519" cy="265163"/>
            </a:xfrm>
            <a:custGeom>
              <a:rect b="b" l="l" r="r" t="t"/>
              <a:pathLst>
                <a:path extrusionOk="0" h="21230" w="19337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992548" y="4612487"/>
              <a:ext cx="250150" cy="274680"/>
            </a:xfrm>
            <a:custGeom>
              <a:rect b="b" l="l" r="r" t="t"/>
              <a:pathLst>
                <a:path extrusionOk="0" h="21992" w="20028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976486" y="4621106"/>
              <a:ext cx="255945" cy="281075"/>
            </a:xfrm>
            <a:custGeom>
              <a:rect b="b" l="l" r="r" t="t"/>
              <a:pathLst>
                <a:path extrusionOk="0" h="22504" w="20492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961623" y="4631222"/>
              <a:ext cx="259355" cy="284784"/>
            </a:xfrm>
            <a:custGeom>
              <a:rect b="b" l="l" r="r" t="t"/>
              <a:pathLst>
                <a:path extrusionOk="0" h="22801" w="20765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947934" y="4642526"/>
              <a:ext cx="260404" cy="285984"/>
            </a:xfrm>
            <a:custGeom>
              <a:rect b="b" l="l" r="r" t="t"/>
              <a:pathLst>
                <a:path extrusionOk="0" h="22897" w="20849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935294" y="4655016"/>
              <a:ext cx="259367" cy="284784"/>
            </a:xfrm>
            <a:custGeom>
              <a:rect b="b" l="l" r="r" t="t"/>
              <a:pathLst>
                <a:path extrusionOk="0" h="22801" w="20766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923853" y="4668842"/>
              <a:ext cx="255933" cy="281075"/>
            </a:xfrm>
            <a:custGeom>
              <a:rect b="b" l="l" r="r" t="t"/>
              <a:pathLst>
                <a:path extrusionOk="0" h="22504" w="20491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913586" y="4684018"/>
              <a:ext cx="250137" cy="274530"/>
            </a:xfrm>
            <a:custGeom>
              <a:rect b="b" l="l" r="r" t="t"/>
              <a:pathLst>
                <a:path extrusionOk="0" h="21980" w="20027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904818" y="4700517"/>
              <a:ext cx="241507" cy="265163"/>
            </a:xfrm>
            <a:custGeom>
              <a:rect b="b" l="l" r="r" t="t"/>
              <a:pathLst>
                <a:path extrusionOk="0" h="21230" w="19336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897524" y="4718665"/>
              <a:ext cx="230066" cy="252523"/>
            </a:xfrm>
            <a:custGeom>
              <a:rect b="b" l="l" r="r" t="t"/>
              <a:pathLst>
                <a:path extrusionOk="0" h="20218" w="1842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891878" y="4738587"/>
              <a:ext cx="215340" cy="236161"/>
            </a:xfrm>
            <a:custGeom>
              <a:rect b="b" l="l" r="r" t="t"/>
              <a:pathLst>
                <a:path extrusionOk="0" h="18908" w="17241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888456" y="4760744"/>
              <a:ext cx="196155" cy="215315"/>
            </a:xfrm>
            <a:custGeom>
              <a:rect b="b" l="l" r="r" t="t"/>
              <a:pathLst>
                <a:path extrusionOk="0" h="17239" w="15705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887569" y="4785736"/>
              <a:ext cx="171912" cy="189461"/>
            </a:xfrm>
            <a:custGeom>
              <a:rect b="b" l="l" r="r" t="t"/>
              <a:pathLst>
                <a:path extrusionOk="0" h="15169" w="13764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889942" y="4815175"/>
              <a:ext cx="140537" cy="154963"/>
            </a:xfrm>
            <a:custGeom>
              <a:rect b="b" l="l" r="r" t="t"/>
              <a:pathLst>
                <a:path extrusionOk="0" h="12407" w="11252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99909" y="4852945"/>
              <a:ext cx="93987" cy="103517"/>
            </a:xfrm>
            <a:custGeom>
              <a:rect b="b" l="l" r="r" t="t"/>
              <a:pathLst>
                <a:path extrusionOk="0" h="8288" w="7525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0" name="Google Shape;80;p3"/>
          <p:cNvSpPr/>
          <p:nvPr/>
        </p:nvSpPr>
        <p:spPr>
          <a:xfrm flipH="1">
            <a:off x="7801668" y="777675"/>
            <a:ext cx="1220894" cy="165386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flipH="1">
            <a:off x="7841255" y="2124165"/>
            <a:ext cx="1414390" cy="1136307"/>
            <a:chOff x="4649450" y="3527425"/>
            <a:chExt cx="1224050" cy="983475"/>
          </a:xfrm>
        </p:grpSpPr>
        <p:sp>
          <p:nvSpPr>
            <p:cNvPr id="82" name="Google Shape;82;p3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flipH="1">
            <a:off x="7913985" y="2593942"/>
            <a:ext cx="1414414" cy="191600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"/>
          <p:cNvSpPr/>
          <p:nvPr/>
        </p:nvSpPr>
        <p:spPr>
          <a:xfrm rot="-5400000">
            <a:off x="8219206" y="4367378"/>
            <a:ext cx="803967" cy="108907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"/>
          <p:cNvSpPr/>
          <p:nvPr/>
        </p:nvSpPr>
        <p:spPr>
          <a:xfrm rot="5400000">
            <a:off x="47341" y="-667214"/>
            <a:ext cx="1177625" cy="1595347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" name="Google Shape;88;p3"/>
          <p:cNvGrpSpPr/>
          <p:nvPr/>
        </p:nvGrpSpPr>
        <p:grpSpPr>
          <a:xfrm flipH="1" rot="10800000">
            <a:off x="-359666" y="719282"/>
            <a:ext cx="949251" cy="762685"/>
            <a:chOff x="4649450" y="3527425"/>
            <a:chExt cx="1224050" cy="983475"/>
          </a:xfrm>
        </p:grpSpPr>
        <p:sp>
          <p:nvSpPr>
            <p:cNvPr id="89" name="Google Shape;89;p3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3"/>
          <p:cNvSpPr/>
          <p:nvPr/>
        </p:nvSpPr>
        <p:spPr>
          <a:xfrm flipH="1" rot="10800000">
            <a:off x="-197523" y="-103823"/>
            <a:ext cx="871249" cy="118012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 flipH="1">
            <a:off x="8276759" y="3925536"/>
            <a:ext cx="1051459" cy="844805"/>
            <a:chOff x="4649450" y="3527425"/>
            <a:chExt cx="1224050" cy="983475"/>
          </a:xfrm>
        </p:grpSpPr>
        <p:sp>
          <p:nvSpPr>
            <p:cNvPr id="94" name="Google Shape;94;p3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2">
  <p:cSld name="CUSTOM_28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1"/>
          <p:cNvSpPr txBox="1"/>
          <p:nvPr>
            <p:ph idx="1" type="body"/>
          </p:nvPr>
        </p:nvSpPr>
        <p:spPr>
          <a:xfrm>
            <a:off x="778500" y="1398875"/>
            <a:ext cx="3506100" cy="28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/>
            </a:lvl9pPr>
          </a:lstStyle>
          <a:p/>
        </p:txBody>
      </p:sp>
      <p:sp>
        <p:nvSpPr>
          <p:cNvPr id="529" name="Google Shape;529;p21"/>
          <p:cNvSpPr txBox="1"/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0" name="Google Shape;530;p21"/>
          <p:cNvSpPr/>
          <p:nvPr/>
        </p:nvSpPr>
        <p:spPr>
          <a:xfrm rot="10800000">
            <a:off x="7932895" y="2111161"/>
            <a:ext cx="1508088" cy="2042902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1" name="Google Shape;531;p21"/>
          <p:cNvGrpSpPr/>
          <p:nvPr/>
        </p:nvGrpSpPr>
        <p:grpSpPr>
          <a:xfrm rot="10800000">
            <a:off x="7933040" y="1202961"/>
            <a:ext cx="1747087" cy="1403616"/>
            <a:chOff x="4649450" y="3527425"/>
            <a:chExt cx="1224050" cy="983475"/>
          </a:xfrm>
        </p:grpSpPr>
        <p:sp>
          <p:nvSpPr>
            <p:cNvPr id="532" name="Google Shape;532;p21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1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5" name="Google Shape;535;p21"/>
          <p:cNvSpPr/>
          <p:nvPr/>
        </p:nvSpPr>
        <p:spPr>
          <a:xfrm rot="10800000">
            <a:off x="7842665" y="-124935"/>
            <a:ext cx="1508088" cy="2042902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1"/>
          <p:cNvSpPr/>
          <p:nvPr/>
        </p:nvSpPr>
        <p:spPr>
          <a:xfrm flipH="1" rot="-5400000">
            <a:off x="7351027" y="-723223"/>
            <a:ext cx="1391144" cy="188458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7" name="Google Shape;537;p21"/>
          <p:cNvGrpSpPr/>
          <p:nvPr/>
        </p:nvGrpSpPr>
        <p:grpSpPr>
          <a:xfrm rot="10800000">
            <a:off x="6728934" y="-270866"/>
            <a:ext cx="993072" cy="797893"/>
            <a:chOff x="4649450" y="3527425"/>
            <a:chExt cx="1224050" cy="983475"/>
          </a:xfrm>
        </p:grpSpPr>
        <p:sp>
          <p:nvSpPr>
            <p:cNvPr id="538" name="Google Shape;538;p21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1" name="Google Shape;541;p21"/>
          <p:cNvSpPr/>
          <p:nvPr/>
        </p:nvSpPr>
        <p:spPr>
          <a:xfrm>
            <a:off x="-217250" y="4004000"/>
            <a:ext cx="867532" cy="117518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2" name="Google Shape;542;p21"/>
          <p:cNvGrpSpPr/>
          <p:nvPr/>
        </p:nvGrpSpPr>
        <p:grpSpPr>
          <a:xfrm flipH="1" rot="5400000">
            <a:off x="588165" y="4705067"/>
            <a:ext cx="631120" cy="507080"/>
            <a:chOff x="4649450" y="3527425"/>
            <a:chExt cx="1224050" cy="983475"/>
          </a:xfrm>
        </p:grpSpPr>
        <p:sp>
          <p:nvSpPr>
            <p:cNvPr id="543" name="Google Shape;543;p21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6" name="Google Shape;546;p21"/>
          <p:cNvSpPr/>
          <p:nvPr/>
        </p:nvSpPr>
        <p:spPr>
          <a:xfrm flipH="1" rot="5400000">
            <a:off x="157646" y="4450122"/>
            <a:ext cx="641820" cy="869429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1"/>
          <p:cNvSpPr/>
          <p:nvPr/>
        </p:nvSpPr>
        <p:spPr>
          <a:xfrm flipH="1" rot="5400000">
            <a:off x="1169835" y="4252542"/>
            <a:ext cx="933550" cy="126461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9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2"/>
          <p:cNvSpPr/>
          <p:nvPr/>
        </p:nvSpPr>
        <p:spPr>
          <a:xfrm flipH="1" rot="924200">
            <a:off x="8391044" y="2335398"/>
            <a:ext cx="1323370" cy="1792677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0" name="Google Shape;550;p22"/>
          <p:cNvGrpSpPr/>
          <p:nvPr/>
        </p:nvGrpSpPr>
        <p:grpSpPr>
          <a:xfrm flipH="1" rot="10800000">
            <a:off x="502497" y="-338551"/>
            <a:ext cx="735339" cy="617721"/>
            <a:chOff x="4649450" y="3501085"/>
            <a:chExt cx="1170736" cy="983475"/>
          </a:xfrm>
        </p:grpSpPr>
        <p:sp>
          <p:nvSpPr>
            <p:cNvPr id="551" name="Google Shape;551;p22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4702761" y="350108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4" name="Google Shape;554;p22"/>
          <p:cNvGrpSpPr/>
          <p:nvPr/>
        </p:nvGrpSpPr>
        <p:grpSpPr>
          <a:xfrm flipH="1">
            <a:off x="8550875" y="3875136"/>
            <a:ext cx="935174" cy="751277"/>
            <a:chOff x="4649450" y="3527425"/>
            <a:chExt cx="1224050" cy="983475"/>
          </a:xfrm>
        </p:grpSpPr>
        <p:sp>
          <p:nvSpPr>
            <p:cNvPr id="555" name="Google Shape;555;p22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8" name="Google Shape;558;p22"/>
          <p:cNvSpPr/>
          <p:nvPr/>
        </p:nvSpPr>
        <p:spPr>
          <a:xfrm flipH="1">
            <a:off x="8502696" y="4243771"/>
            <a:ext cx="807238" cy="1093509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22"/>
          <p:cNvSpPr/>
          <p:nvPr/>
        </p:nvSpPr>
        <p:spPr>
          <a:xfrm rot="-6715076">
            <a:off x="7732234" y="4491555"/>
            <a:ext cx="916371" cy="1241437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22"/>
          <p:cNvSpPr/>
          <p:nvPr/>
        </p:nvSpPr>
        <p:spPr>
          <a:xfrm rot="5400000">
            <a:off x="-93280" y="-402428"/>
            <a:ext cx="760103" cy="1029659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1" name="Google Shape;561;p22"/>
          <p:cNvGrpSpPr/>
          <p:nvPr/>
        </p:nvGrpSpPr>
        <p:grpSpPr>
          <a:xfrm flipH="1" rot="10800000">
            <a:off x="-121964" y="695572"/>
            <a:ext cx="624266" cy="501572"/>
            <a:chOff x="4649450" y="3527425"/>
            <a:chExt cx="1224050" cy="983475"/>
          </a:xfrm>
        </p:grpSpPr>
        <p:sp>
          <p:nvSpPr>
            <p:cNvPr id="562" name="Google Shape;562;p22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5" name="Google Shape;565;p22"/>
          <p:cNvSpPr/>
          <p:nvPr/>
        </p:nvSpPr>
        <p:spPr>
          <a:xfrm flipH="1" rot="10800000">
            <a:off x="-254264" y="-9317"/>
            <a:ext cx="634906" cy="860063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22"/>
          <p:cNvSpPr/>
          <p:nvPr/>
        </p:nvSpPr>
        <p:spPr>
          <a:xfrm flipH="1" rot="10800000">
            <a:off x="-398575" y="940834"/>
            <a:ext cx="923514" cy="125102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7" name="Google Shape;567;p22"/>
          <p:cNvGrpSpPr/>
          <p:nvPr/>
        </p:nvGrpSpPr>
        <p:grpSpPr>
          <a:xfrm flipH="1">
            <a:off x="8502737" y="4639601"/>
            <a:ext cx="531483" cy="427025"/>
            <a:chOff x="4649450" y="3527425"/>
            <a:chExt cx="1224050" cy="983475"/>
          </a:xfrm>
        </p:grpSpPr>
        <p:sp>
          <p:nvSpPr>
            <p:cNvPr id="568" name="Google Shape;568;p22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4656211" y="3734789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1" name="Google Shape;571;p22"/>
          <p:cNvSpPr txBox="1"/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2" name="Google Shape;572;p22"/>
          <p:cNvSpPr txBox="1"/>
          <p:nvPr>
            <p:ph idx="1" type="subTitle"/>
          </p:nvPr>
        </p:nvSpPr>
        <p:spPr>
          <a:xfrm>
            <a:off x="793842" y="3448256"/>
            <a:ext cx="20574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573" name="Google Shape;573;p22"/>
          <p:cNvSpPr txBox="1"/>
          <p:nvPr>
            <p:ph idx="2" type="subTitle"/>
          </p:nvPr>
        </p:nvSpPr>
        <p:spPr>
          <a:xfrm>
            <a:off x="979392" y="3803181"/>
            <a:ext cx="16863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574" name="Google Shape;574;p22"/>
          <p:cNvSpPr txBox="1"/>
          <p:nvPr>
            <p:ph idx="3" type="subTitle"/>
          </p:nvPr>
        </p:nvSpPr>
        <p:spPr>
          <a:xfrm>
            <a:off x="2587667" y="3448256"/>
            <a:ext cx="20574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575" name="Google Shape;575;p22"/>
          <p:cNvSpPr txBox="1"/>
          <p:nvPr>
            <p:ph idx="4" type="subTitle"/>
          </p:nvPr>
        </p:nvSpPr>
        <p:spPr>
          <a:xfrm>
            <a:off x="2773217" y="3803181"/>
            <a:ext cx="16863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576" name="Google Shape;576;p22"/>
          <p:cNvSpPr txBox="1"/>
          <p:nvPr>
            <p:ph idx="5" type="subTitle"/>
          </p:nvPr>
        </p:nvSpPr>
        <p:spPr>
          <a:xfrm>
            <a:off x="4381492" y="3448256"/>
            <a:ext cx="20574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577" name="Google Shape;577;p22"/>
          <p:cNvSpPr txBox="1"/>
          <p:nvPr>
            <p:ph idx="6" type="subTitle"/>
          </p:nvPr>
        </p:nvSpPr>
        <p:spPr>
          <a:xfrm>
            <a:off x="4568242" y="3803181"/>
            <a:ext cx="16839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578" name="Google Shape;578;p22"/>
          <p:cNvSpPr txBox="1"/>
          <p:nvPr>
            <p:ph idx="7" type="subTitle"/>
          </p:nvPr>
        </p:nvSpPr>
        <p:spPr>
          <a:xfrm>
            <a:off x="6178892" y="3448256"/>
            <a:ext cx="20574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579" name="Google Shape;579;p22"/>
          <p:cNvSpPr txBox="1"/>
          <p:nvPr>
            <p:ph idx="8" type="subTitle"/>
          </p:nvPr>
        </p:nvSpPr>
        <p:spPr>
          <a:xfrm>
            <a:off x="6365642" y="3803181"/>
            <a:ext cx="16839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IG_NUMBER_2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3"/>
          <p:cNvSpPr txBox="1"/>
          <p:nvPr>
            <p:ph idx="1" type="subTitle"/>
          </p:nvPr>
        </p:nvSpPr>
        <p:spPr>
          <a:xfrm>
            <a:off x="985525" y="3253125"/>
            <a:ext cx="2651700" cy="7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582" name="Google Shape;582;p23"/>
          <p:cNvSpPr txBox="1"/>
          <p:nvPr>
            <p:ph hasCustomPrompt="1" type="title"/>
          </p:nvPr>
        </p:nvSpPr>
        <p:spPr>
          <a:xfrm>
            <a:off x="1081363" y="2813525"/>
            <a:ext cx="2460000" cy="43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t>xx%</a:t>
            </a:r>
          </a:p>
        </p:txBody>
      </p:sp>
      <p:sp>
        <p:nvSpPr>
          <p:cNvPr id="583" name="Google Shape;583;p23"/>
          <p:cNvSpPr txBox="1"/>
          <p:nvPr>
            <p:ph idx="2" type="subTitle"/>
          </p:nvPr>
        </p:nvSpPr>
        <p:spPr>
          <a:xfrm>
            <a:off x="3187950" y="1980225"/>
            <a:ext cx="2768100" cy="7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584" name="Google Shape;584;p23"/>
          <p:cNvSpPr txBox="1"/>
          <p:nvPr>
            <p:ph hasCustomPrompt="1" idx="3" type="title"/>
          </p:nvPr>
        </p:nvSpPr>
        <p:spPr>
          <a:xfrm>
            <a:off x="3342000" y="1540725"/>
            <a:ext cx="2460000" cy="43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t>xx%</a:t>
            </a:r>
          </a:p>
        </p:txBody>
      </p:sp>
      <p:sp>
        <p:nvSpPr>
          <p:cNvPr id="585" name="Google Shape;585;p23"/>
          <p:cNvSpPr txBox="1"/>
          <p:nvPr>
            <p:ph idx="4" type="subTitle"/>
          </p:nvPr>
        </p:nvSpPr>
        <p:spPr>
          <a:xfrm>
            <a:off x="5601284" y="3253125"/>
            <a:ext cx="2557200" cy="7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586" name="Google Shape;586;p23"/>
          <p:cNvSpPr txBox="1"/>
          <p:nvPr>
            <p:ph hasCustomPrompt="1" idx="5" type="title"/>
          </p:nvPr>
        </p:nvSpPr>
        <p:spPr>
          <a:xfrm>
            <a:off x="5649887" y="2813525"/>
            <a:ext cx="2460000" cy="43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b="1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t>xx%</a:t>
            </a:r>
          </a:p>
        </p:txBody>
      </p:sp>
      <p:sp>
        <p:nvSpPr>
          <p:cNvPr id="587" name="Google Shape;587;p23"/>
          <p:cNvSpPr txBox="1"/>
          <p:nvPr>
            <p:ph idx="6"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8" name="Google Shape;588;p23"/>
          <p:cNvSpPr/>
          <p:nvPr/>
        </p:nvSpPr>
        <p:spPr>
          <a:xfrm flipH="1" rot="-5400000">
            <a:off x="5206036" y="-578263"/>
            <a:ext cx="1270110" cy="172053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9" name="Google Shape;589;p23"/>
          <p:cNvGrpSpPr/>
          <p:nvPr/>
        </p:nvGrpSpPr>
        <p:grpSpPr>
          <a:xfrm flipH="1" rot="-5400000">
            <a:off x="6236953" y="-450951"/>
            <a:ext cx="1471431" cy="1182137"/>
            <a:chOff x="4649450" y="3527425"/>
            <a:chExt cx="1224050" cy="983475"/>
          </a:xfrm>
        </p:grpSpPr>
        <p:sp>
          <p:nvSpPr>
            <p:cNvPr id="590" name="Google Shape;590;p23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3" name="Google Shape;593;p23"/>
          <p:cNvSpPr/>
          <p:nvPr/>
        </p:nvSpPr>
        <p:spPr>
          <a:xfrm flipH="1" rot="-5400000">
            <a:off x="6996479" y="-410602"/>
            <a:ext cx="1471362" cy="1993152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23"/>
          <p:cNvSpPr/>
          <p:nvPr/>
        </p:nvSpPr>
        <p:spPr>
          <a:xfrm rot="9707568">
            <a:off x="7992255" y="-73530"/>
            <a:ext cx="1484501" cy="298141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5" name="Google Shape;595;p23"/>
          <p:cNvGrpSpPr/>
          <p:nvPr/>
        </p:nvGrpSpPr>
        <p:grpSpPr>
          <a:xfrm flipH="1" rot="-5400000">
            <a:off x="8187524" y="-123369"/>
            <a:ext cx="1093933" cy="878932"/>
            <a:chOff x="4649450" y="3527425"/>
            <a:chExt cx="1224050" cy="983475"/>
          </a:xfrm>
        </p:grpSpPr>
        <p:sp>
          <p:nvSpPr>
            <p:cNvPr id="596" name="Google Shape;596;p23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9" name="Google Shape;599;p23"/>
          <p:cNvGrpSpPr/>
          <p:nvPr/>
        </p:nvGrpSpPr>
        <p:grpSpPr>
          <a:xfrm flipH="1" rot="5400000">
            <a:off x="-379881" y="1690257"/>
            <a:ext cx="1207010" cy="870769"/>
            <a:chOff x="4608571" y="3501085"/>
            <a:chExt cx="1211615" cy="983475"/>
          </a:xfrm>
        </p:grpSpPr>
        <p:sp>
          <p:nvSpPr>
            <p:cNvPr id="600" name="Google Shape;600;p23"/>
            <p:cNvSpPr/>
            <p:nvPr/>
          </p:nvSpPr>
          <p:spPr>
            <a:xfrm>
              <a:off x="4608571" y="4125915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4702761" y="350108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4760365" y="361206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3" name="Google Shape;603;p23"/>
          <p:cNvSpPr/>
          <p:nvPr/>
        </p:nvSpPr>
        <p:spPr>
          <a:xfrm rot="-1347752">
            <a:off x="-639628" y="2360580"/>
            <a:ext cx="1726509" cy="2338782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4" name="Google Shape;604;p23"/>
          <p:cNvGrpSpPr/>
          <p:nvPr/>
        </p:nvGrpSpPr>
        <p:grpSpPr>
          <a:xfrm flipH="1" rot="5400000">
            <a:off x="854941" y="4354277"/>
            <a:ext cx="929544" cy="870965"/>
            <a:chOff x="4649450" y="3527425"/>
            <a:chExt cx="1224050" cy="983475"/>
          </a:xfrm>
        </p:grpSpPr>
        <p:sp>
          <p:nvSpPr>
            <p:cNvPr id="605" name="Google Shape;605;p23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8" name="Google Shape;608;p23"/>
          <p:cNvSpPr/>
          <p:nvPr/>
        </p:nvSpPr>
        <p:spPr>
          <a:xfrm flipH="1" rot="6294493">
            <a:off x="-109813" y="3924650"/>
            <a:ext cx="1277270" cy="173022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3"/>
          <p:cNvSpPr/>
          <p:nvPr/>
        </p:nvSpPr>
        <p:spPr>
          <a:xfrm flipH="1" rot="6152593">
            <a:off x="1703733" y="3982219"/>
            <a:ext cx="1442219" cy="1953674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0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4"/>
          <p:cNvSpPr/>
          <p:nvPr/>
        </p:nvSpPr>
        <p:spPr>
          <a:xfrm flipH="1" rot="-10023347">
            <a:off x="-347667" y="1415809"/>
            <a:ext cx="1019910" cy="1381601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24"/>
          <p:cNvSpPr txBox="1"/>
          <p:nvPr>
            <p:ph idx="1" type="subTitle"/>
          </p:nvPr>
        </p:nvSpPr>
        <p:spPr>
          <a:xfrm>
            <a:off x="826425" y="1928650"/>
            <a:ext cx="23811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13" name="Google Shape;613;p24"/>
          <p:cNvSpPr txBox="1"/>
          <p:nvPr>
            <p:ph idx="2" type="subTitle"/>
          </p:nvPr>
        </p:nvSpPr>
        <p:spPr>
          <a:xfrm>
            <a:off x="952875" y="2329913"/>
            <a:ext cx="21282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614" name="Google Shape;614;p24"/>
          <p:cNvSpPr txBox="1"/>
          <p:nvPr>
            <p:ph idx="3" type="subTitle"/>
          </p:nvPr>
        </p:nvSpPr>
        <p:spPr>
          <a:xfrm>
            <a:off x="3381457" y="1928650"/>
            <a:ext cx="23811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15" name="Google Shape;615;p24"/>
          <p:cNvSpPr txBox="1"/>
          <p:nvPr>
            <p:ph idx="4" type="subTitle"/>
          </p:nvPr>
        </p:nvSpPr>
        <p:spPr>
          <a:xfrm>
            <a:off x="3507907" y="2329913"/>
            <a:ext cx="21282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616" name="Google Shape;616;p24"/>
          <p:cNvSpPr txBox="1"/>
          <p:nvPr>
            <p:ph idx="5" type="subTitle"/>
          </p:nvPr>
        </p:nvSpPr>
        <p:spPr>
          <a:xfrm>
            <a:off x="5936477" y="1928650"/>
            <a:ext cx="23811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17" name="Google Shape;617;p24"/>
          <p:cNvSpPr txBox="1"/>
          <p:nvPr>
            <p:ph idx="6" type="subTitle"/>
          </p:nvPr>
        </p:nvSpPr>
        <p:spPr>
          <a:xfrm>
            <a:off x="6062927" y="2329913"/>
            <a:ext cx="21282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618" name="Google Shape;618;p24"/>
          <p:cNvSpPr txBox="1"/>
          <p:nvPr>
            <p:ph idx="7" type="subTitle"/>
          </p:nvPr>
        </p:nvSpPr>
        <p:spPr>
          <a:xfrm>
            <a:off x="826425" y="3526800"/>
            <a:ext cx="23811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19" name="Google Shape;619;p24"/>
          <p:cNvSpPr txBox="1"/>
          <p:nvPr>
            <p:ph idx="8" type="subTitle"/>
          </p:nvPr>
        </p:nvSpPr>
        <p:spPr>
          <a:xfrm>
            <a:off x="952875" y="3926525"/>
            <a:ext cx="21282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620" name="Google Shape;620;p24"/>
          <p:cNvSpPr txBox="1"/>
          <p:nvPr>
            <p:ph idx="9" type="subTitle"/>
          </p:nvPr>
        </p:nvSpPr>
        <p:spPr>
          <a:xfrm>
            <a:off x="3381457" y="3526800"/>
            <a:ext cx="23811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21" name="Google Shape;621;p24"/>
          <p:cNvSpPr txBox="1"/>
          <p:nvPr>
            <p:ph idx="13" type="subTitle"/>
          </p:nvPr>
        </p:nvSpPr>
        <p:spPr>
          <a:xfrm>
            <a:off x="3507907" y="3926525"/>
            <a:ext cx="21282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622" name="Google Shape;622;p24"/>
          <p:cNvSpPr txBox="1"/>
          <p:nvPr>
            <p:ph idx="14" type="subTitle"/>
          </p:nvPr>
        </p:nvSpPr>
        <p:spPr>
          <a:xfrm>
            <a:off x="5936477" y="3526800"/>
            <a:ext cx="23811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23" name="Google Shape;623;p24"/>
          <p:cNvSpPr txBox="1"/>
          <p:nvPr>
            <p:ph idx="15" type="subTitle"/>
          </p:nvPr>
        </p:nvSpPr>
        <p:spPr>
          <a:xfrm>
            <a:off x="6062927" y="3926525"/>
            <a:ext cx="2128200" cy="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grpSp>
        <p:nvGrpSpPr>
          <p:cNvPr id="624" name="Google Shape;624;p24"/>
          <p:cNvGrpSpPr/>
          <p:nvPr/>
        </p:nvGrpSpPr>
        <p:grpSpPr>
          <a:xfrm flipH="1" rot="10800000">
            <a:off x="6469468" y="16495"/>
            <a:ext cx="443348" cy="442912"/>
            <a:chOff x="4887569" y="4595026"/>
            <a:chExt cx="381145" cy="381032"/>
          </a:xfrm>
        </p:grpSpPr>
        <p:sp>
          <p:nvSpPr>
            <p:cNvPr id="625" name="Google Shape;625;p24"/>
            <p:cNvSpPr/>
            <p:nvPr/>
          </p:nvSpPr>
          <p:spPr>
            <a:xfrm>
              <a:off x="5162374" y="4614573"/>
              <a:ext cx="94000" cy="103505"/>
            </a:xfrm>
            <a:custGeom>
              <a:rect b="b" l="l" r="r" t="t"/>
              <a:pathLst>
                <a:path extrusionOk="0" h="8287" w="7526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5125791" y="4601034"/>
              <a:ext cx="140550" cy="154814"/>
            </a:xfrm>
            <a:custGeom>
              <a:rect b="b" l="l" r="r" t="t"/>
              <a:pathLst>
                <a:path extrusionOk="0" h="12395" w="11253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5096802" y="4595976"/>
              <a:ext cx="171912" cy="189323"/>
            </a:xfrm>
            <a:custGeom>
              <a:rect b="b" l="l" r="r" t="t"/>
              <a:pathLst>
                <a:path extrusionOk="0" h="15158" w="13764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5071659" y="4595026"/>
              <a:ext cx="196318" cy="215253"/>
            </a:xfrm>
            <a:custGeom>
              <a:rect b="b" l="l" r="r" t="t"/>
              <a:pathLst>
                <a:path extrusionOk="0" h="17234" w="15718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5049215" y="4596275"/>
              <a:ext cx="215190" cy="236161"/>
            </a:xfrm>
            <a:custGeom>
              <a:rect b="b" l="l" r="r" t="t"/>
              <a:pathLst>
                <a:path extrusionOk="0" h="18908" w="17229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5028694" y="4599848"/>
              <a:ext cx="230203" cy="252523"/>
            </a:xfrm>
            <a:custGeom>
              <a:rect b="b" l="l" r="r" t="t"/>
              <a:pathLst>
                <a:path extrusionOk="0" h="20218" w="18431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5009946" y="4605343"/>
              <a:ext cx="241519" cy="265163"/>
            </a:xfrm>
            <a:custGeom>
              <a:rect b="b" l="l" r="r" t="t"/>
              <a:pathLst>
                <a:path extrusionOk="0" h="21230" w="19337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4992548" y="4612487"/>
              <a:ext cx="250150" cy="274680"/>
            </a:xfrm>
            <a:custGeom>
              <a:rect b="b" l="l" r="r" t="t"/>
              <a:pathLst>
                <a:path extrusionOk="0" h="21992" w="20028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4976486" y="4621106"/>
              <a:ext cx="255945" cy="281075"/>
            </a:xfrm>
            <a:custGeom>
              <a:rect b="b" l="l" r="r" t="t"/>
              <a:pathLst>
                <a:path extrusionOk="0" h="22504" w="20492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4961623" y="4631222"/>
              <a:ext cx="259355" cy="284784"/>
            </a:xfrm>
            <a:custGeom>
              <a:rect b="b" l="l" r="r" t="t"/>
              <a:pathLst>
                <a:path extrusionOk="0" h="22801" w="20765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4947934" y="4642526"/>
              <a:ext cx="260404" cy="285984"/>
            </a:xfrm>
            <a:custGeom>
              <a:rect b="b" l="l" r="r" t="t"/>
              <a:pathLst>
                <a:path extrusionOk="0" h="22897" w="20849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4935294" y="4655016"/>
              <a:ext cx="259367" cy="284784"/>
            </a:xfrm>
            <a:custGeom>
              <a:rect b="b" l="l" r="r" t="t"/>
              <a:pathLst>
                <a:path extrusionOk="0" h="22801" w="20766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4923853" y="4668842"/>
              <a:ext cx="255933" cy="281075"/>
            </a:xfrm>
            <a:custGeom>
              <a:rect b="b" l="l" r="r" t="t"/>
              <a:pathLst>
                <a:path extrusionOk="0" h="22504" w="20491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4913586" y="4684018"/>
              <a:ext cx="250137" cy="274530"/>
            </a:xfrm>
            <a:custGeom>
              <a:rect b="b" l="l" r="r" t="t"/>
              <a:pathLst>
                <a:path extrusionOk="0" h="21980" w="20027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4904818" y="4700517"/>
              <a:ext cx="241507" cy="265163"/>
            </a:xfrm>
            <a:custGeom>
              <a:rect b="b" l="l" r="r" t="t"/>
              <a:pathLst>
                <a:path extrusionOk="0" h="21230" w="19336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4897524" y="4718665"/>
              <a:ext cx="230066" cy="252523"/>
            </a:xfrm>
            <a:custGeom>
              <a:rect b="b" l="l" r="r" t="t"/>
              <a:pathLst>
                <a:path extrusionOk="0" h="20218" w="1842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4891878" y="4738587"/>
              <a:ext cx="215340" cy="236161"/>
            </a:xfrm>
            <a:custGeom>
              <a:rect b="b" l="l" r="r" t="t"/>
              <a:pathLst>
                <a:path extrusionOk="0" h="18908" w="17241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4888456" y="4760744"/>
              <a:ext cx="196155" cy="215315"/>
            </a:xfrm>
            <a:custGeom>
              <a:rect b="b" l="l" r="r" t="t"/>
              <a:pathLst>
                <a:path extrusionOk="0" h="17239" w="15705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4887569" y="4785736"/>
              <a:ext cx="171912" cy="189461"/>
            </a:xfrm>
            <a:custGeom>
              <a:rect b="b" l="l" r="r" t="t"/>
              <a:pathLst>
                <a:path extrusionOk="0" h="15169" w="13764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4889942" y="4815175"/>
              <a:ext cx="140537" cy="154963"/>
            </a:xfrm>
            <a:custGeom>
              <a:rect b="b" l="l" r="r" t="t"/>
              <a:pathLst>
                <a:path extrusionOk="0" h="12407" w="11252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4899909" y="4852945"/>
              <a:ext cx="93987" cy="103517"/>
            </a:xfrm>
            <a:custGeom>
              <a:rect b="b" l="l" r="r" t="t"/>
              <a:pathLst>
                <a:path extrusionOk="0" h="8288" w="7525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646" name="Google Shape;646;p24"/>
          <p:cNvSpPr/>
          <p:nvPr/>
        </p:nvSpPr>
        <p:spPr>
          <a:xfrm rot="9549727">
            <a:off x="8177707" y="1549534"/>
            <a:ext cx="1280726" cy="173491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7" name="Google Shape;647;p24"/>
          <p:cNvGrpSpPr/>
          <p:nvPr/>
        </p:nvGrpSpPr>
        <p:grpSpPr>
          <a:xfrm rot="8310808">
            <a:off x="8198135" y="803543"/>
            <a:ext cx="1259816" cy="1012138"/>
            <a:chOff x="4649450" y="3527425"/>
            <a:chExt cx="1224050" cy="983475"/>
          </a:xfrm>
        </p:grpSpPr>
        <p:sp>
          <p:nvSpPr>
            <p:cNvPr id="648" name="Google Shape;648;p24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1" name="Google Shape;651;p24"/>
          <p:cNvSpPr/>
          <p:nvPr/>
        </p:nvSpPr>
        <p:spPr>
          <a:xfrm rot="10800000">
            <a:off x="8133357" y="-154073"/>
            <a:ext cx="1087444" cy="147318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24"/>
          <p:cNvSpPr/>
          <p:nvPr/>
        </p:nvSpPr>
        <p:spPr>
          <a:xfrm rot="4108836">
            <a:off x="130108" y="-529813"/>
            <a:ext cx="835838" cy="130122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3" name="Google Shape;653;p24"/>
          <p:cNvGrpSpPr/>
          <p:nvPr/>
        </p:nvGrpSpPr>
        <p:grpSpPr>
          <a:xfrm flipH="1" rot="10800000">
            <a:off x="-305290" y="893226"/>
            <a:ext cx="935174" cy="751375"/>
            <a:chOff x="4649450" y="3527425"/>
            <a:chExt cx="1224050" cy="983475"/>
          </a:xfrm>
        </p:grpSpPr>
        <p:sp>
          <p:nvSpPr>
            <p:cNvPr id="654" name="Google Shape;654;p24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7" name="Google Shape;657;p24"/>
          <p:cNvSpPr/>
          <p:nvPr/>
        </p:nvSpPr>
        <p:spPr>
          <a:xfrm flipH="1" rot="10492658">
            <a:off x="-188269" y="29403"/>
            <a:ext cx="701123" cy="949762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8" name="Google Shape;658;p24"/>
          <p:cNvGrpSpPr/>
          <p:nvPr/>
        </p:nvGrpSpPr>
        <p:grpSpPr>
          <a:xfrm rot="10800000">
            <a:off x="7137595" y="-108482"/>
            <a:ext cx="871401" cy="592052"/>
            <a:chOff x="4649450" y="3527425"/>
            <a:chExt cx="1224050" cy="983475"/>
          </a:xfrm>
        </p:grpSpPr>
        <p:sp>
          <p:nvSpPr>
            <p:cNvPr id="659" name="Google Shape;659;p24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2" name="Google Shape;662;p24"/>
          <p:cNvSpPr txBox="1"/>
          <p:nvPr>
            <p:ph type="title"/>
          </p:nvPr>
        </p:nvSpPr>
        <p:spPr>
          <a:xfrm>
            <a:off x="778500" y="452825"/>
            <a:ext cx="57543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63" name="Google Shape;663;p24"/>
          <p:cNvSpPr/>
          <p:nvPr/>
        </p:nvSpPr>
        <p:spPr>
          <a:xfrm flipH="1" rot="-5400000">
            <a:off x="7939433" y="-496731"/>
            <a:ext cx="799729" cy="1325243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Title and two columns 3">
  <p:cSld name="CUSTOM_31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5"/>
          <p:cNvSpPr txBox="1"/>
          <p:nvPr>
            <p:ph idx="1" type="subTitle"/>
          </p:nvPr>
        </p:nvSpPr>
        <p:spPr>
          <a:xfrm>
            <a:off x="1509075" y="3274035"/>
            <a:ext cx="3054000" cy="4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66" name="Google Shape;666;p25"/>
          <p:cNvSpPr txBox="1"/>
          <p:nvPr>
            <p:ph idx="2" type="subTitle"/>
          </p:nvPr>
        </p:nvSpPr>
        <p:spPr>
          <a:xfrm>
            <a:off x="1845525" y="3668510"/>
            <a:ext cx="2381100" cy="7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667" name="Google Shape;667;p25"/>
          <p:cNvSpPr txBox="1"/>
          <p:nvPr>
            <p:ph idx="3" type="subTitle"/>
          </p:nvPr>
        </p:nvSpPr>
        <p:spPr>
          <a:xfrm>
            <a:off x="4563075" y="3274035"/>
            <a:ext cx="3054000" cy="4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68" name="Google Shape;668;p25"/>
          <p:cNvSpPr txBox="1"/>
          <p:nvPr>
            <p:ph idx="4" type="subTitle"/>
          </p:nvPr>
        </p:nvSpPr>
        <p:spPr>
          <a:xfrm>
            <a:off x="4899525" y="3675910"/>
            <a:ext cx="2381100" cy="7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1400"/>
            </a:lvl9pPr>
          </a:lstStyle>
          <a:p/>
        </p:txBody>
      </p:sp>
      <p:sp>
        <p:nvSpPr>
          <p:cNvPr id="669" name="Google Shape;669;p25"/>
          <p:cNvSpPr txBox="1"/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70" name="Google Shape;670;p25"/>
          <p:cNvSpPr/>
          <p:nvPr/>
        </p:nvSpPr>
        <p:spPr>
          <a:xfrm flipH="1" rot="6409374">
            <a:off x="1339071" y="4119465"/>
            <a:ext cx="824844" cy="1591213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1" name="Google Shape;671;p25"/>
          <p:cNvGrpSpPr/>
          <p:nvPr/>
        </p:nvGrpSpPr>
        <p:grpSpPr>
          <a:xfrm flipH="1" rot="-5400000">
            <a:off x="8632144" y="864233"/>
            <a:ext cx="717133" cy="590872"/>
            <a:chOff x="4626556" y="3501085"/>
            <a:chExt cx="1193630" cy="983475"/>
          </a:xfrm>
        </p:grpSpPr>
        <p:sp>
          <p:nvSpPr>
            <p:cNvPr id="672" name="Google Shape;672;p25"/>
            <p:cNvSpPr/>
            <p:nvPr/>
          </p:nvSpPr>
          <p:spPr>
            <a:xfrm>
              <a:off x="4626556" y="4118393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4702761" y="350108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5"/>
            <p:cNvSpPr/>
            <p:nvPr/>
          </p:nvSpPr>
          <p:spPr>
            <a:xfrm>
              <a:off x="4809818" y="3586908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5" name="Google Shape;675;p25"/>
          <p:cNvGrpSpPr/>
          <p:nvPr/>
        </p:nvGrpSpPr>
        <p:grpSpPr>
          <a:xfrm flipH="1" rot="5400000">
            <a:off x="402078" y="4572841"/>
            <a:ext cx="955493" cy="767701"/>
            <a:chOff x="4649450" y="3527425"/>
            <a:chExt cx="1224050" cy="983475"/>
          </a:xfrm>
        </p:grpSpPr>
        <p:sp>
          <p:nvSpPr>
            <p:cNvPr id="676" name="Google Shape;676;p25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9" name="Google Shape;679;p25"/>
          <p:cNvSpPr/>
          <p:nvPr/>
        </p:nvSpPr>
        <p:spPr>
          <a:xfrm rot="-857734">
            <a:off x="-190897" y="3158706"/>
            <a:ext cx="928243" cy="1781413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25"/>
          <p:cNvSpPr/>
          <p:nvPr/>
        </p:nvSpPr>
        <p:spPr>
          <a:xfrm rot="10800000">
            <a:off x="8484514" y="-50332"/>
            <a:ext cx="820917" cy="111204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1" name="Google Shape;681;p25"/>
          <p:cNvGrpSpPr/>
          <p:nvPr/>
        </p:nvGrpSpPr>
        <p:grpSpPr>
          <a:xfrm flipH="1" rot="-5400000">
            <a:off x="7988077" y="-32124"/>
            <a:ext cx="597214" cy="479837"/>
            <a:chOff x="4649450" y="3527425"/>
            <a:chExt cx="1224050" cy="983475"/>
          </a:xfrm>
        </p:grpSpPr>
        <p:sp>
          <p:nvSpPr>
            <p:cNvPr id="682" name="Google Shape;682;p25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5" name="Google Shape;685;p25"/>
          <p:cNvSpPr/>
          <p:nvPr/>
        </p:nvSpPr>
        <p:spPr>
          <a:xfrm flipH="1" rot="-5400000">
            <a:off x="8343339" y="-183149"/>
            <a:ext cx="607324" cy="82270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25"/>
          <p:cNvSpPr/>
          <p:nvPr/>
        </p:nvSpPr>
        <p:spPr>
          <a:xfrm flipH="1" rot="-5400000">
            <a:off x="7233056" y="-452772"/>
            <a:ext cx="883367" cy="119663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25"/>
          <p:cNvSpPr/>
          <p:nvPr/>
        </p:nvSpPr>
        <p:spPr>
          <a:xfrm flipH="1" rot="2163013">
            <a:off x="8483496" y="3836065"/>
            <a:ext cx="1014437" cy="137418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25"/>
          <p:cNvSpPr/>
          <p:nvPr/>
        </p:nvSpPr>
        <p:spPr>
          <a:xfrm flipH="1" rot="202934">
            <a:off x="7835801" y="3523579"/>
            <a:ext cx="1141697" cy="188121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25"/>
          <p:cNvSpPr/>
          <p:nvPr/>
        </p:nvSpPr>
        <p:spPr>
          <a:xfrm flipH="1" rot="3489563">
            <a:off x="-61723" y="4179363"/>
            <a:ext cx="824822" cy="111732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3">
  <p:cSld name="CUSTOM_13_1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6"/>
          <p:cNvSpPr txBox="1"/>
          <p:nvPr>
            <p:ph idx="1" type="body"/>
          </p:nvPr>
        </p:nvSpPr>
        <p:spPr>
          <a:xfrm>
            <a:off x="876875" y="2387625"/>
            <a:ext cx="2679300" cy="14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/>
        </p:txBody>
      </p:sp>
      <p:sp>
        <p:nvSpPr>
          <p:cNvPr id="692" name="Google Shape;692;p26"/>
          <p:cNvSpPr txBox="1"/>
          <p:nvPr>
            <p:ph type="title"/>
          </p:nvPr>
        </p:nvSpPr>
        <p:spPr>
          <a:xfrm>
            <a:off x="876875" y="1782100"/>
            <a:ext cx="27825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93" name="Google Shape;693;p26"/>
          <p:cNvSpPr/>
          <p:nvPr/>
        </p:nvSpPr>
        <p:spPr>
          <a:xfrm flipH="1" rot="924198">
            <a:off x="8437660" y="1701021"/>
            <a:ext cx="1734547" cy="234967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4" name="Google Shape;694;p26"/>
          <p:cNvGrpSpPr/>
          <p:nvPr/>
        </p:nvGrpSpPr>
        <p:grpSpPr>
          <a:xfrm flipH="1" rot="10800000">
            <a:off x="774682" y="-234287"/>
            <a:ext cx="1019360" cy="856312"/>
            <a:chOff x="4649450" y="3501085"/>
            <a:chExt cx="1170736" cy="983475"/>
          </a:xfrm>
        </p:grpSpPr>
        <p:sp>
          <p:nvSpPr>
            <p:cNvPr id="695" name="Google Shape;695;p26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4702761" y="350108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26"/>
          <p:cNvGrpSpPr/>
          <p:nvPr/>
        </p:nvGrpSpPr>
        <p:grpSpPr>
          <a:xfrm flipH="1">
            <a:off x="8647515" y="3719390"/>
            <a:ext cx="1225641" cy="984754"/>
            <a:chOff x="4649450" y="3527425"/>
            <a:chExt cx="1224050" cy="983475"/>
          </a:xfrm>
        </p:grpSpPr>
        <p:sp>
          <p:nvSpPr>
            <p:cNvPr id="699" name="Google Shape;699;p26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2" name="Google Shape;702;p26"/>
          <p:cNvSpPr/>
          <p:nvPr/>
        </p:nvSpPr>
        <p:spPr>
          <a:xfrm flipH="1">
            <a:off x="8085993" y="3836932"/>
            <a:ext cx="1058004" cy="1433204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26"/>
          <p:cNvSpPr/>
          <p:nvPr/>
        </p:nvSpPr>
        <p:spPr>
          <a:xfrm rot="-6715039">
            <a:off x="7374471" y="4327391"/>
            <a:ext cx="1201014" cy="1627023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26"/>
          <p:cNvSpPr/>
          <p:nvPr/>
        </p:nvSpPr>
        <p:spPr>
          <a:xfrm rot="5400000">
            <a:off x="-26943" y="-347029"/>
            <a:ext cx="1189743" cy="1611662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5" name="Google Shape;705;p26"/>
          <p:cNvGrpSpPr/>
          <p:nvPr/>
        </p:nvGrpSpPr>
        <p:grpSpPr>
          <a:xfrm flipH="1" rot="10800000">
            <a:off x="-90904" y="1199205"/>
            <a:ext cx="865403" cy="695317"/>
            <a:chOff x="4649450" y="3527425"/>
            <a:chExt cx="1224050" cy="983475"/>
          </a:xfrm>
        </p:grpSpPr>
        <p:sp>
          <p:nvSpPr>
            <p:cNvPr id="706" name="Google Shape;706;p26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9" name="Google Shape;709;p26"/>
          <p:cNvSpPr/>
          <p:nvPr/>
        </p:nvSpPr>
        <p:spPr>
          <a:xfrm flipH="1" rot="10800000">
            <a:off x="-274304" y="222022"/>
            <a:ext cx="880170" cy="119230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26"/>
          <p:cNvSpPr/>
          <p:nvPr/>
        </p:nvSpPr>
        <p:spPr>
          <a:xfrm flipH="1" rot="10800000">
            <a:off x="-474359" y="1539138"/>
            <a:ext cx="1280295" cy="1734327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1" name="Google Shape;711;p26"/>
          <p:cNvGrpSpPr/>
          <p:nvPr/>
        </p:nvGrpSpPr>
        <p:grpSpPr>
          <a:xfrm flipH="1">
            <a:off x="8584068" y="4721106"/>
            <a:ext cx="696607" cy="559696"/>
            <a:chOff x="4649450" y="3527425"/>
            <a:chExt cx="1224050" cy="983475"/>
          </a:xfrm>
        </p:grpSpPr>
        <p:sp>
          <p:nvSpPr>
            <p:cNvPr id="712" name="Google Shape;712;p26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4656211" y="3734789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4">
  <p:cSld name="CUSTOM_13_1_2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7"/>
          <p:cNvSpPr txBox="1"/>
          <p:nvPr>
            <p:ph idx="1" type="body"/>
          </p:nvPr>
        </p:nvSpPr>
        <p:spPr>
          <a:xfrm>
            <a:off x="5475025" y="2387625"/>
            <a:ext cx="2680200" cy="14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1pPr>
            <a:lvl2pPr indent="-317500" lvl="1" marL="914400" rtl="0" algn="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indent="-317500" lvl="2" marL="1371600" rtl="0" algn="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indent="-317500" lvl="3" marL="1828800" rtl="0" algn="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indent="-317500" lvl="4" marL="2286000" rtl="0" algn="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indent="-317500" lvl="5" marL="2743200" rtl="0" algn="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indent="-317500" lvl="6" marL="3200400" rtl="0" algn="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indent="-317500" lvl="7" marL="3657600" rtl="0" algn="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indent="-317500" lvl="8" marL="4114800" rtl="0" algn="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/>
        </p:txBody>
      </p:sp>
      <p:sp>
        <p:nvSpPr>
          <p:cNvPr id="717" name="Google Shape;717;p27"/>
          <p:cNvSpPr txBox="1"/>
          <p:nvPr>
            <p:ph type="title"/>
          </p:nvPr>
        </p:nvSpPr>
        <p:spPr>
          <a:xfrm>
            <a:off x="5372675" y="1786550"/>
            <a:ext cx="27825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8" name="Google Shape;718;p27"/>
          <p:cNvSpPr/>
          <p:nvPr/>
        </p:nvSpPr>
        <p:spPr>
          <a:xfrm rot="-924198">
            <a:off x="-604562" y="1548621"/>
            <a:ext cx="1734547" cy="234967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9" name="Google Shape;719;p27"/>
          <p:cNvGrpSpPr/>
          <p:nvPr/>
        </p:nvGrpSpPr>
        <p:grpSpPr>
          <a:xfrm rot="10800000">
            <a:off x="7498904" y="-234287"/>
            <a:ext cx="1019360" cy="856312"/>
            <a:chOff x="4649450" y="3501085"/>
            <a:chExt cx="1170736" cy="983475"/>
          </a:xfrm>
        </p:grpSpPr>
        <p:sp>
          <p:nvSpPr>
            <p:cNvPr id="720" name="Google Shape;720;p27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4702761" y="350108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27"/>
          <p:cNvGrpSpPr/>
          <p:nvPr/>
        </p:nvGrpSpPr>
        <p:grpSpPr>
          <a:xfrm>
            <a:off x="-580211" y="3566990"/>
            <a:ext cx="1225641" cy="984754"/>
            <a:chOff x="4649450" y="3527425"/>
            <a:chExt cx="1224050" cy="983475"/>
          </a:xfrm>
        </p:grpSpPr>
        <p:sp>
          <p:nvSpPr>
            <p:cNvPr id="724" name="Google Shape;724;p27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7" name="Google Shape;727;p27"/>
          <p:cNvSpPr/>
          <p:nvPr/>
        </p:nvSpPr>
        <p:spPr>
          <a:xfrm>
            <a:off x="-181125" y="3847607"/>
            <a:ext cx="1058004" cy="1433204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27"/>
          <p:cNvSpPr/>
          <p:nvPr/>
        </p:nvSpPr>
        <p:spPr>
          <a:xfrm flipH="1" rot="6715039">
            <a:off x="378361" y="4187441"/>
            <a:ext cx="1201014" cy="1627023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27"/>
          <p:cNvSpPr/>
          <p:nvPr/>
        </p:nvSpPr>
        <p:spPr>
          <a:xfrm flipH="1" rot="-5400000">
            <a:off x="8130145" y="-347029"/>
            <a:ext cx="1189743" cy="1611662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27"/>
          <p:cNvSpPr/>
          <p:nvPr/>
        </p:nvSpPr>
        <p:spPr>
          <a:xfrm rot="10800000">
            <a:off x="8687079" y="222022"/>
            <a:ext cx="880170" cy="119230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27"/>
          <p:cNvSpPr/>
          <p:nvPr/>
        </p:nvSpPr>
        <p:spPr>
          <a:xfrm rot="9703309">
            <a:off x="8394839" y="1675657"/>
            <a:ext cx="1280286" cy="173431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2" name="Google Shape;732;p27"/>
          <p:cNvGrpSpPr/>
          <p:nvPr/>
        </p:nvGrpSpPr>
        <p:grpSpPr>
          <a:xfrm rot="10800000">
            <a:off x="8518446" y="1199205"/>
            <a:ext cx="865403" cy="695317"/>
            <a:chOff x="4649450" y="3527425"/>
            <a:chExt cx="1224050" cy="983475"/>
          </a:xfrm>
        </p:grpSpPr>
        <p:sp>
          <p:nvSpPr>
            <p:cNvPr id="733" name="Google Shape;733;p27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Thanks ">
  <p:cSld name="CUSTOM_11_1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 txBox="1"/>
          <p:nvPr>
            <p:ph type="ctrTitle"/>
          </p:nvPr>
        </p:nvSpPr>
        <p:spPr>
          <a:xfrm>
            <a:off x="1842000" y="897100"/>
            <a:ext cx="5460000" cy="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38" name="Google Shape;738;p28"/>
          <p:cNvSpPr txBox="1"/>
          <p:nvPr>
            <p:ph idx="1" type="body"/>
          </p:nvPr>
        </p:nvSpPr>
        <p:spPr>
          <a:xfrm>
            <a:off x="2859450" y="2616450"/>
            <a:ext cx="3425100" cy="9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9" name="Google Shape;739;p28"/>
          <p:cNvSpPr txBox="1"/>
          <p:nvPr/>
        </p:nvSpPr>
        <p:spPr>
          <a:xfrm>
            <a:off x="2834250" y="3714200"/>
            <a:ext cx="34755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infographics &amp; images by</a:t>
            </a:r>
            <a:r>
              <a:rPr b="1"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40" name="Google Shape;740;p28"/>
          <p:cNvSpPr txBox="1"/>
          <p:nvPr>
            <p:ph idx="2" type="subTitle"/>
          </p:nvPr>
        </p:nvSpPr>
        <p:spPr>
          <a:xfrm>
            <a:off x="3099600" y="4265850"/>
            <a:ext cx="29448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grpSp>
        <p:nvGrpSpPr>
          <p:cNvPr id="741" name="Google Shape;741;p28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742" name="Google Shape;742;p28"/>
            <p:cNvSpPr/>
            <p:nvPr/>
          </p:nvSpPr>
          <p:spPr>
            <a:xfrm>
              <a:off x="5162374" y="4614573"/>
              <a:ext cx="94000" cy="103505"/>
            </a:xfrm>
            <a:custGeom>
              <a:rect b="b" l="l" r="r" t="t"/>
              <a:pathLst>
                <a:path extrusionOk="0" h="8287" w="7526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5125791" y="4601034"/>
              <a:ext cx="140550" cy="154814"/>
            </a:xfrm>
            <a:custGeom>
              <a:rect b="b" l="l" r="r" t="t"/>
              <a:pathLst>
                <a:path extrusionOk="0" h="12395" w="11253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5096802" y="4595976"/>
              <a:ext cx="171912" cy="189323"/>
            </a:xfrm>
            <a:custGeom>
              <a:rect b="b" l="l" r="r" t="t"/>
              <a:pathLst>
                <a:path extrusionOk="0" h="15158" w="13764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5071659" y="4595026"/>
              <a:ext cx="196318" cy="215253"/>
            </a:xfrm>
            <a:custGeom>
              <a:rect b="b" l="l" r="r" t="t"/>
              <a:pathLst>
                <a:path extrusionOk="0" h="17234" w="15718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5049215" y="4596275"/>
              <a:ext cx="215190" cy="236161"/>
            </a:xfrm>
            <a:custGeom>
              <a:rect b="b" l="l" r="r" t="t"/>
              <a:pathLst>
                <a:path extrusionOk="0" h="18908" w="17229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5028694" y="4599848"/>
              <a:ext cx="230203" cy="252523"/>
            </a:xfrm>
            <a:custGeom>
              <a:rect b="b" l="l" r="r" t="t"/>
              <a:pathLst>
                <a:path extrusionOk="0" h="20218" w="18431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5009946" y="4605343"/>
              <a:ext cx="241519" cy="265163"/>
            </a:xfrm>
            <a:custGeom>
              <a:rect b="b" l="l" r="r" t="t"/>
              <a:pathLst>
                <a:path extrusionOk="0" h="21230" w="19337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4992548" y="4612487"/>
              <a:ext cx="250150" cy="274680"/>
            </a:xfrm>
            <a:custGeom>
              <a:rect b="b" l="l" r="r" t="t"/>
              <a:pathLst>
                <a:path extrusionOk="0" h="21992" w="20028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4976486" y="4621106"/>
              <a:ext cx="255945" cy="281075"/>
            </a:xfrm>
            <a:custGeom>
              <a:rect b="b" l="l" r="r" t="t"/>
              <a:pathLst>
                <a:path extrusionOk="0" h="22504" w="20492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4961623" y="4631222"/>
              <a:ext cx="259355" cy="284784"/>
            </a:xfrm>
            <a:custGeom>
              <a:rect b="b" l="l" r="r" t="t"/>
              <a:pathLst>
                <a:path extrusionOk="0" h="22801" w="20765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4947934" y="4642526"/>
              <a:ext cx="260404" cy="285984"/>
            </a:xfrm>
            <a:custGeom>
              <a:rect b="b" l="l" r="r" t="t"/>
              <a:pathLst>
                <a:path extrusionOk="0" h="22897" w="20849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4935294" y="4655016"/>
              <a:ext cx="259367" cy="284784"/>
            </a:xfrm>
            <a:custGeom>
              <a:rect b="b" l="l" r="r" t="t"/>
              <a:pathLst>
                <a:path extrusionOk="0" h="22801" w="20766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4923853" y="4668842"/>
              <a:ext cx="255933" cy="281075"/>
            </a:xfrm>
            <a:custGeom>
              <a:rect b="b" l="l" r="r" t="t"/>
              <a:pathLst>
                <a:path extrusionOk="0" h="22504" w="20491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4913586" y="4684018"/>
              <a:ext cx="250137" cy="274530"/>
            </a:xfrm>
            <a:custGeom>
              <a:rect b="b" l="l" r="r" t="t"/>
              <a:pathLst>
                <a:path extrusionOk="0" h="21980" w="20027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4904818" y="4700517"/>
              <a:ext cx="241507" cy="265163"/>
            </a:xfrm>
            <a:custGeom>
              <a:rect b="b" l="l" r="r" t="t"/>
              <a:pathLst>
                <a:path extrusionOk="0" h="21230" w="19336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4897524" y="4718665"/>
              <a:ext cx="230066" cy="252523"/>
            </a:xfrm>
            <a:custGeom>
              <a:rect b="b" l="l" r="r" t="t"/>
              <a:pathLst>
                <a:path extrusionOk="0" h="20218" w="1842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4891878" y="4738587"/>
              <a:ext cx="215340" cy="236161"/>
            </a:xfrm>
            <a:custGeom>
              <a:rect b="b" l="l" r="r" t="t"/>
              <a:pathLst>
                <a:path extrusionOk="0" h="18908" w="17241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4888456" y="4760744"/>
              <a:ext cx="196155" cy="215315"/>
            </a:xfrm>
            <a:custGeom>
              <a:rect b="b" l="l" r="r" t="t"/>
              <a:pathLst>
                <a:path extrusionOk="0" h="17239" w="15705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4887569" y="4785736"/>
              <a:ext cx="171912" cy="189461"/>
            </a:xfrm>
            <a:custGeom>
              <a:rect b="b" l="l" r="r" t="t"/>
              <a:pathLst>
                <a:path extrusionOk="0" h="15169" w="13764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4889942" y="4815175"/>
              <a:ext cx="140537" cy="154963"/>
            </a:xfrm>
            <a:custGeom>
              <a:rect b="b" l="l" r="r" t="t"/>
              <a:pathLst>
                <a:path extrusionOk="0" h="12407" w="11252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4899909" y="4852945"/>
              <a:ext cx="93987" cy="103517"/>
            </a:xfrm>
            <a:custGeom>
              <a:rect b="b" l="l" r="r" t="t"/>
              <a:pathLst>
                <a:path extrusionOk="0" h="8288" w="7525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763" name="Google Shape;763;p28"/>
          <p:cNvGrpSpPr/>
          <p:nvPr/>
        </p:nvGrpSpPr>
        <p:grpSpPr>
          <a:xfrm flipH="1" rot="10800000">
            <a:off x="6469468" y="16495"/>
            <a:ext cx="443348" cy="442912"/>
            <a:chOff x="4887569" y="4595026"/>
            <a:chExt cx="381145" cy="381032"/>
          </a:xfrm>
        </p:grpSpPr>
        <p:sp>
          <p:nvSpPr>
            <p:cNvPr id="764" name="Google Shape;764;p28"/>
            <p:cNvSpPr/>
            <p:nvPr/>
          </p:nvSpPr>
          <p:spPr>
            <a:xfrm>
              <a:off x="5162374" y="4614573"/>
              <a:ext cx="94000" cy="103505"/>
            </a:xfrm>
            <a:custGeom>
              <a:rect b="b" l="l" r="r" t="t"/>
              <a:pathLst>
                <a:path extrusionOk="0" h="8287" w="7526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5125791" y="4601034"/>
              <a:ext cx="140550" cy="154814"/>
            </a:xfrm>
            <a:custGeom>
              <a:rect b="b" l="l" r="r" t="t"/>
              <a:pathLst>
                <a:path extrusionOk="0" h="12395" w="11253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5096802" y="4595976"/>
              <a:ext cx="171912" cy="189323"/>
            </a:xfrm>
            <a:custGeom>
              <a:rect b="b" l="l" r="r" t="t"/>
              <a:pathLst>
                <a:path extrusionOk="0" h="15158" w="13764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5071659" y="4595026"/>
              <a:ext cx="196318" cy="215253"/>
            </a:xfrm>
            <a:custGeom>
              <a:rect b="b" l="l" r="r" t="t"/>
              <a:pathLst>
                <a:path extrusionOk="0" h="17234" w="15718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5049215" y="4596275"/>
              <a:ext cx="215190" cy="236161"/>
            </a:xfrm>
            <a:custGeom>
              <a:rect b="b" l="l" r="r" t="t"/>
              <a:pathLst>
                <a:path extrusionOk="0" h="18908" w="17229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5028694" y="4599848"/>
              <a:ext cx="230203" cy="252523"/>
            </a:xfrm>
            <a:custGeom>
              <a:rect b="b" l="l" r="r" t="t"/>
              <a:pathLst>
                <a:path extrusionOk="0" h="20218" w="18431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5009946" y="4605343"/>
              <a:ext cx="241519" cy="265163"/>
            </a:xfrm>
            <a:custGeom>
              <a:rect b="b" l="l" r="r" t="t"/>
              <a:pathLst>
                <a:path extrusionOk="0" h="21230" w="19337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4992548" y="4612487"/>
              <a:ext cx="250150" cy="274680"/>
            </a:xfrm>
            <a:custGeom>
              <a:rect b="b" l="l" r="r" t="t"/>
              <a:pathLst>
                <a:path extrusionOk="0" h="21992" w="20028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4976486" y="4621106"/>
              <a:ext cx="255945" cy="281075"/>
            </a:xfrm>
            <a:custGeom>
              <a:rect b="b" l="l" r="r" t="t"/>
              <a:pathLst>
                <a:path extrusionOk="0" h="22504" w="20492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4961623" y="4631222"/>
              <a:ext cx="259355" cy="284784"/>
            </a:xfrm>
            <a:custGeom>
              <a:rect b="b" l="l" r="r" t="t"/>
              <a:pathLst>
                <a:path extrusionOk="0" h="22801" w="20765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4947934" y="4642526"/>
              <a:ext cx="260404" cy="285984"/>
            </a:xfrm>
            <a:custGeom>
              <a:rect b="b" l="l" r="r" t="t"/>
              <a:pathLst>
                <a:path extrusionOk="0" h="22897" w="20849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4935294" y="4655016"/>
              <a:ext cx="259367" cy="284784"/>
            </a:xfrm>
            <a:custGeom>
              <a:rect b="b" l="l" r="r" t="t"/>
              <a:pathLst>
                <a:path extrusionOk="0" h="22801" w="20766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4923853" y="4668842"/>
              <a:ext cx="255933" cy="281075"/>
            </a:xfrm>
            <a:custGeom>
              <a:rect b="b" l="l" r="r" t="t"/>
              <a:pathLst>
                <a:path extrusionOk="0" h="22504" w="20491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4913586" y="4684018"/>
              <a:ext cx="250137" cy="274530"/>
            </a:xfrm>
            <a:custGeom>
              <a:rect b="b" l="l" r="r" t="t"/>
              <a:pathLst>
                <a:path extrusionOk="0" h="21980" w="20027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4904818" y="4700517"/>
              <a:ext cx="241507" cy="265163"/>
            </a:xfrm>
            <a:custGeom>
              <a:rect b="b" l="l" r="r" t="t"/>
              <a:pathLst>
                <a:path extrusionOk="0" h="21230" w="19336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4897524" y="4718665"/>
              <a:ext cx="230066" cy="252523"/>
            </a:xfrm>
            <a:custGeom>
              <a:rect b="b" l="l" r="r" t="t"/>
              <a:pathLst>
                <a:path extrusionOk="0" h="20218" w="1842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4891878" y="4738587"/>
              <a:ext cx="215340" cy="236161"/>
            </a:xfrm>
            <a:custGeom>
              <a:rect b="b" l="l" r="r" t="t"/>
              <a:pathLst>
                <a:path extrusionOk="0" h="18908" w="17241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4888456" y="4760744"/>
              <a:ext cx="196155" cy="215315"/>
            </a:xfrm>
            <a:custGeom>
              <a:rect b="b" l="l" r="r" t="t"/>
              <a:pathLst>
                <a:path extrusionOk="0" h="17239" w="15705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4887569" y="4785736"/>
              <a:ext cx="171912" cy="189461"/>
            </a:xfrm>
            <a:custGeom>
              <a:rect b="b" l="l" r="r" t="t"/>
              <a:pathLst>
                <a:path extrusionOk="0" h="15169" w="13764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4889942" y="4815175"/>
              <a:ext cx="140537" cy="154963"/>
            </a:xfrm>
            <a:custGeom>
              <a:rect b="b" l="l" r="r" t="t"/>
              <a:pathLst>
                <a:path extrusionOk="0" h="12407" w="11252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4899909" y="4852945"/>
              <a:ext cx="93987" cy="103517"/>
            </a:xfrm>
            <a:custGeom>
              <a:rect b="b" l="l" r="r" t="t"/>
              <a:pathLst>
                <a:path extrusionOk="0" h="8288" w="7525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785" name="Google Shape;785;p28"/>
          <p:cNvSpPr/>
          <p:nvPr/>
        </p:nvSpPr>
        <p:spPr>
          <a:xfrm rot="10800000">
            <a:off x="7737102" y="2481981"/>
            <a:ext cx="1701088" cy="230444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6" name="Google Shape;786;p28"/>
          <p:cNvGrpSpPr/>
          <p:nvPr/>
        </p:nvGrpSpPr>
        <p:grpSpPr>
          <a:xfrm flipH="1" rot="10800000">
            <a:off x="992532" y="-401568"/>
            <a:ext cx="1512375" cy="1242621"/>
            <a:chOff x="4623213" y="3501085"/>
            <a:chExt cx="1196973" cy="983475"/>
          </a:xfrm>
        </p:grpSpPr>
        <p:sp>
          <p:nvSpPr>
            <p:cNvPr id="787" name="Google Shape;787;p28"/>
            <p:cNvSpPr/>
            <p:nvPr/>
          </p:nvSpPr>
          <p:spPr>
            <a:xfrm>
              <a:off x="4623213" y="4116714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4702761" y="350108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4804380" y="3597661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28"/>
          <p:cNvGrpSpPr/>
          <p:nvPr/>
        </p:nvGrpSpPr>
        <p:grpSpPr>
          <a:xfrm rot="9503256">
            <a:off x="7524324" y="1478433"/>
            <a:ext cx="1970705" cy="1583291"/>
            <a:chOff x="4649450" y="3527425"/>
            <a:chExt cx="1224050" cy="983475"/>
          </a:xfrm>
        </p:grpSpPr>
        <p:sp>
          <p:nvSpPr>
            <p:cNvPr id="791" name="Google Shape;791;p28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4" name="Google Shape;794;p28"/>
          <p:cNvSpPr/>
          <p:nvPr/>
        </p:nvSpPr>
        <p:spPr>
          <a:xfrm rot="-10302611">
            <a:off x="7737108" y="-189760"/>
            <a:ext cx="1701093" cy="2304467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28"/>
          <p:cNvSpPr/>
          <p:nvPr/>
        </p:nvSpPr>
        <p:spPr>
          <a:xfrm flipH="1" rot="-5400000">
            <a:off x="7753208" y="-539013"/>
            <a:ext cx="1120156" cy="151749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28"/>
          <p:cNvSpPr/>
          <p:nvPr/>
        </p:nvSpPr>
        <p:spPr>
          <a:xfrm rot="6366138">
            <a:off x="14118" y="-417241"/>
            <a:ext cx="1726520" cy="2338797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28"/>
          <p:cNvSpPr/>
          <p:nvPr/>
        </p:nvSpPr>
        <p:spPr>
          <a:xfrm flipH="1" rot="9622076">
            <a:off x="-178962" y="544688"/>
            <a:ext cx="1277222" cy="1730164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28"/>
          <p:cNvSpPr/>
          <p:nvPr/>
        </p:nvSpPr>
        <p:spPr>
          <a:xfrm flipH="1" rot="10800000">
            <a:off x="-531169" y="2225306"/>
            <a:ext cx="1857882" cy="2516743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9" name="Google Shape;799;p28"/>
          <p:cNvGrpSpPr/>
          <p:nvPr/>
        </p:nvGrpSpPr>
        <p:grpSpPr>
          <a:xfrm rot="10800000">
            <a:off x="6851192" y="-230257"/>
            <a:ext cx="1120128" cy="899978"/>
            <a:chOff x="4649450" y="3527425"/>
            <a:chExt cx="1224050" cy="983475"/>
          </a:xfrm>
        </p:grpSpPr>
        <p:sp>
          <p:nvSpPr>
            <p:cNvPr id="800" name="Google Shape;800;p28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28"/>
          <p:cNvGrpSpPr/>
          <p:nvPr/>
        </p:nvGrpSpPr>
        <p:grpSpPr>
          <a:xfrm flipH="1" rot="10800000">
            <a:off x="-230168" y="1678417"/>
            <a:ext cx="1255875" cy="1009045"/>
            <a:chOff x="4649450" y="3527425"/>
            <a:chExt cx="1224050" cy="983475"/>
          </a:xfrm>
        </p:grpSpPr>
        <p:sp>
          <p:nvSpPr>
            <p:cNvPr id="804" name="Google Shape;804;p28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1_2"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9"/>
          <p:cNvSpPr/>
          <p:nvPr/>
        </p:nvSpPr>
        <p:spPr>
          <a:xfrm>
            <a:off x="-456853" y="346880"/>
            <a:ext cx="1727852" cy="2340601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9" name="Google Shape;809;p29"/>
          <p:cNvGrpSpPr/>
          <p:nvPr/>
        </p:nvGrpSpPr>
        <p:grpSpPr>
          <a:xfrm rot="10800000">
            <a:off x="6573811" y="-401568"/>
            <a:ext cx="1479225" cy="1242621"/>
            <a:chOff x="4649450" y="3501085"/>
            <a:chExt cx="1170736" cy="983475"/>
          </a:xfrm>
        </p:grpSpPr>
        <p:sp>
          <p:nvSpPr>
            <p:cNvPr id="810" name="Google Shape;810;p29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4702761" y="350108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29"/>
          <p:cNvGrpSpPr/>
          <p:nvPr/>
        </p:nvGrpSpPr>
        <p:grpSpPr>
          <a:xfrm>
            <a:off x="-786719" y="2252601"/>
            <a:ext cx="2001689" cy="1608178"/>
            <a:chOff x="4649450" y="3527425"/>
            <a:chExt cx="1224050" cy="983475"/>
          </a:xfrm>
        </p:grpSpPr>
        <p:sp>
          <p:nvSpPr>
            <p:cNvPr id="814" name="Google Shape;814;p29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7" name="Google Shape;817;p29"/>
          <p:cNvSpPr/>
          <p:nvPr/>
        </p:nvSpPr>
        <p:spPr>
          <a:xfrm>
            <a:off x="-409500" y="3041439"/>
            <a:ext cx="1727852" cy="2340601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29"/>
          <p:cNvSpPr/>
          <p:nvPr/>
        </p:nvSpPr>
        <p:spPr>
          <a:xfrm flipH="1" rot="5400000">
            <a:off x="468089" y="4209554"/>
            <a:ext cx="1137776" cy="1541367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29"/>
          <p:cNvSpPr/>
          <p:nvPr/>
        </p:nvSpPr>
        <p:spPr>
          <a:xfrm flipH="1" rot="-5400000">
            <a:off x="7489631" y="-565322"/>
            <a:ext cx="1726514" cy="233878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0" name="Google Shape;820;p29"/>
          <p:cNvGrpSpPr/>
          <p:nvPr/>
        </p:nvGrpSpPr>
        <p:grpSpPr>
          <a:xfrm rot="10800000">
            <a:off x="8053010" y="1678417"/>
            <a:ext cx="1255875" cy="1009045"/>
            <a:chOff x="4649450" y="3527425"/>
            <a:chExt cx="1224050" cy="983475"/>
          </a:xfrm>
        </p:grpSpPr>
        <p:sp>
          <p:nvSpPr>
            <p:cNvPr id="821" name="Google Shape;821;p29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4" name="Google Shape;824;p29"/>
          <p:cNvSpPr/>
          <p:nvPr/>
        </p:nvSpPr>
        <p:spPr>
          <a:xfrm rot="10800000">
            <a:off x="8297875" y="260505"/>
            <a:ext cx="1277247" cy="173019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29"/>
          <p:cNvSpPr/>
          <p:nvPr/>
        </p:nvSpPr>
        <p:spPr>
          <a:xfrm rot="10800000">
            <a:off x="8007556" y="2171881"/>
            <a:ext cx="1857882" cy="2516743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6" name="Google Shape;826;p29"/>
          <p:cNvGrpSpPr/>
          <p:nvPr/>
        </p:nvGrpSpPr>
        <p:grpSpPr>
          <a:xfrm>
            <a:off x="1456509" y="4634991"/>
            <a:ext cx="1137754" cy="914140"/>
            <a:chOff x="4649450" y="3527425"/>
            <a:chExt cx="1224050" cy="983475"/>
          </a:xfrm>
        </p:grpSpPr>
        <p:sp>
          <p:nvSpPr>
            <p:cNvPr id="827" name="Google Shape;827;p29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 ">
  <p:cSld name="CUSTOM_21_1_2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0"/>
          <p:cNvSpPr/>
          <p:nvPr/>
        </p:nvSpPr>
        <p:spPr>
          <a:xfrm rot="5400000">
            <a:off x="2155410" y="-303306"/>
            <a:ext cx="1352261" cy="183191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2" name="Google Shape;832;p30"/>
          <p:cNvGrpSpPr/>
          <p:nvPr/>
        </p:nvGrpSpPr>
        <p:grpSpPr>
          <a:xfrm rot="10800000">
            <a:off x="6573811" y="-401568"/>
            <a:ext cx="1479225" cy="1242621"/>
            <a:chOff x="4649450" y="3501085"/>
            <a:chExt cx="1170736" cy="983475"/>
          </a:xfrm>
        </p:grpSpPr>
        <p:sp>
          <p:nvSpPr>
            <p:cNvPr id="833" name="Google Shape;833;p30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702761" y="350108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30"/>
          <p:cNvGrpSpPr/>
          <p:nvPr/>
        </p:nvGrpSpPr>
        <p:grpSpPr>
          <a:xfrm rot="5400000">
            <a:off x="843699" y="-167799"/>
            <a:ext cx="1566539" cy="1258553"/>
            <a:chOff x="4649450" y="3527425"/>
            <a:chExt cx="1224050" cy="983475"/>
          </a:xfrm>
        </p:grpSpPr>
        <p:sp>
          <p:nvSpPr>
            <p:cNvPr id="837" name="Google Shape;837;p30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0" name="Google Shape;840;p30"/>
          <p:cNvSpPr/>
          <p:nvPr/>
        </p:nvSpPr>
        <p:spPr>
          <a:xfrm rot="5400000">
            <a:off x="46552" y="-266247"/>
            <a:ext cx="1352261" cy="183191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30"/>
          <p:cNvSpPr/>
          <p:nvPr/>
        </p:nvSpPr>
        <p:spPr>
          <a:xfrm flipH="1" rot="10800000">
            <a:off x="-323965" y="502387"/>
            <a:ext cx="890430" cy="120640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30"/>
          <p:cNvSpPr/>
          <p:nvPr/>
        </p:nvSpPr>
        <p:spPr>
          <a:xfrm flipH="1" rot="-5400000">
            <a:off x="7489631" y="-565322"/>
            <a:ext cx="1726514" cy="233878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3" name="Google Shape;843;p30"/>
          <p:cNvGrpSpPr/>
          <p:nvPr/>
        </p:nvGrpSpPr>
        <p:grpSpPr>
          <a:xfrm rot="10800000">
            <a:off x="8053010" y="1678417"/>
            <a:ext cx="1255875" cy="1009045"/>
            <a:chOff x="4649450" y="3527425"/>
            <a:chExt cx="1224050" cy="983475"/>
          </a:xfrm>
        </p:grpSpPr>
        <p:sp>
          <p:nvSpPr>
            <p:cNvPr id="844" name="Google Shape;844;p30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7" name="Google Shape;847;p30"/>
          <p:cNvSpPr/>
          <p:nvPr/>
        </p:nvSpPr>
        <p:spPr>
          <a:xfrm rot="10800000">
            <a:off x="8297875" y="260505"/>
            <a:ext cx="1277247" cy="173019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30"/>
          <p:cNvSpPr/>
          <p:nvPr/>
        </p:nvSpPr>
        <p:spPr>
          <a:xfrm rot="10800000">
            <a:off x="8007556" y="2171881"/>
            <a:ext cx="1857882" cy="2516743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9" name="Google Shape;849;p30"/>
          <p:cNvGrpSpPr/>
          <p:nvPr/>
        </p:nvGrpSpPr>
        <p:grpSpPr>
          <a:xfrm rot="5400000">
            <a:off x="-411660" y="1521699"/>
            <a:ext cx="890496" cy="715478"/>
            <a:chOff x="4649450" y="3527425"/>
            <a:chExt cx="1224050" cy="983475"/>
          </a:xfrm>
        </p:grpSpPr>
        <p:sp>
          <p:nvSpPr>
            <p:cNvPr id="850" name="Google Shape;850;p30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>
            <p:ph idx="1" type="body"/>
          </p:nvPr>
        </p:nvSpPr>
        <p:spPr>
          <a:xfrm>
            <a:off x="778500" y="1424000"/>
            <a:ext cx="7648800" cy="34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AutoNum type="arabicPeriod"/>
              <a:defRPr sz="11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grpSp>
        <p:nvGrpSpPr>
          <p:cNvPr id="99" name="Google Shape;99;p4"/>
          <p:cNvGrpSpPr/>
          <p:nvPr/>
        </p:nvGrpSpPr>
        <p:grpSpPr>
          <a:xfrm rot="10800000">
            <a:off x="7535961" y="-269332"/>
            <a:ext cx="931789" cy="782748"/>
            <a:chOff x="4649450" y="3501085"/>
            <a:chExt cx="1170736" cy="983475"/>
          </a:xfrm>
        </p:grpSpPr>
        <p:sp>
          <p:nvSpPr>
            <p:cNvPr id="100" name="Google Shape;100;p4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702761" y="350108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4"/>
          <p:cNvSpPr/>
          <p:nvPr/>
        </p:nvSpPr>
        <p:spPr>
          <a:xfrm>
            <a:off x="-276875" y="3855657"/>
            <a:ext cx="978678" cy="132574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"/>
          <p:cNvSpPr/>
          <p:nvPr/>
        </p:nvSpPr>
        <p:spPr>
          <a:xfrm flipH="1" rot="5400000">
            <a:off x="75661" y="4687311"/>
            <a:ext cx="644422" cy="87305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"/>
          <p:cNvSpPr/>
          <p:nvPr/>
        </p:nvSpPr>
        <p:spPr>
          <a:xfrm flipH="1" rot="-5400000">
            <a:off x="8113268" y="-372123"/>
            <a:ext cx="1087444" cy="147308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" name="Google Shape;106;p4"/>
          <p:cNvGrpSpPr/>
          <p:nvPr/>
        </p:nvGrpSpPr>
        <p:grpSpPr>
          <a:xfrm rot="10800000">
            <a:off x="8468280" y="1041249"/>
            <a:ext cx="790981" cy="635522"/>
            <a:chOff x="4649450" y="3527425"/>
            <a:chExt cx="1224050" cy="983475"/>
          </a:xfrm>
        </p:grpSpPr>
        <p:sp>
          <p:nvSpPr>
            <p:cNvPr id="107" name="Google Shape;107;p4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4"/>
          <p:cNvSpPr/>
          <p:nvPr/>
        </p:nvSpPr>
        <p:spPr>
          <a:xfrm rot="10800000">
            <a:off x="8622333" y="148018"/>
            <a:ext cx="804487" cy="1089783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"/>
          <p:cNvSpPr/>
          <p:nvPr/>
        </p:nvSpPr>
        <p:spPr>
          <a:xfrm rot="10800000">
            <a:off x="8439485" y="1351926"/>
            <a:ext cx="1170190" cy="158517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"/>
          <p:cNvSpPr txBox="1"/>
          <p:nvPr>
            <p:ph type="title"/>
          </p:nvPr>
        </p:nvSpPr>
        <p:spPr>
          <a:xfrm>
            <a:off x="930900" y="605225"/>
            <a:ext cx="59505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1_1_1_2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31"/>
          <p:cNvGrpSpPr/>
          <p:nvPr/>
        </p:nvGrpSpPr>
        <p:grpSpPr>
          <a:xfrm flipH="1" rot="10800000">
            <a:off x="6469468" y="16495"/>
            <a:ext cx="443348" cy="442912"/>
            <a:chOff x="4887569" y="4595026"/>
            <a:chExt cx="381145" cy="381032"/>
          </a:xfrm>
        </p:grpSpPr>
        <p:sp>
          <p:nvSpPr>
            <p:cNvPr id="855" name="Google Shape;855;p31"/>
            <p:cNvSpPr/>
            <p:nvPr/>
          </p:nvSpPr>
          <p:spPr>
            <a:xfrm>
              <a:off x="5162374" y="4614573"/>
              <a:ext cx="94000" cy="103505"/>
            </a:xfrm>
            <a:custGeom>
              <a:rect b="b" l="l" r="r" t="t"/>
              <a:pathLst>
                <a:path extrusionOk="0" h="8287" w="7526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5125791" y="4601034"/>
              <a:ext cx="140550" cy="154814"/>
            </a:xfrm>
            <a:custGeom>
              <a:rect b="b" l="l" r="r" t="t"/>
              <a:pathLst>
                <a:path extrusionOk="0" h="12395" w="11253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5096802" y="4595976"/>
              <a:ext cx="171912" cy="189323"/>
            </a:xfrm>
            <a:custGeom>
              <a:rect b="b" l="l" r="r" t="t"/>
              <a:pathLst>
                <a:path extrusionOk="0" h="15158" w="13764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5071659" y="4595026"/>
              <a:ext cx="196318" cy="215253"/>
            </a:xfrm>
            <a:custGeom>
              <a:rect b="b" l="l" r="r" t="t"/>
              <a:pathLst>
                <a:path extrusionOk="0" h="17234" w="15718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5049215" y="4596275"/>
              <a:ext cx="215190" cy="236161"/>
            </a:xfrm>
            <a:custGeom>
              <a:rect b="b" l="l" r="r" t="t"/>
              <a:pathLst>
                <a:path extrusionOk="0" h="18908" w="17229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5028694" y="4599848"/>
              <a:ext cx="230203" cy="252523"/>
            </a:xfrm>
            <a:custGeom>
              <a:rect b="b" l="l" r="r" t="t"/>
              <a:pathLst>
                <a:path extrusionOk="0" h="20218" w="18431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5009946" y="4605343"/>
              <a:ext cx="241519" cy="265163"/>
            </a:xfrm>
            <a:custGeom>
              <a:rect b="b" l="l" r="r" t="t"/>
              <a:pathLst>
                <a:path extrusionOk="0" h="21230" w="19337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4992548" y="4612487"/>
              <a:ext cx="250150" cy="274680"/>
            </a:xfrm>
            <a:custGeom>
              <a:rect b="b" l="l" r="r" t="t"/>
              <a:pathLst>
                <a:path extrusionOk="0" h="21992" w="20028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4976486" y="4621106"/>
              <a:ext cx="255945" cy="281075"/>
            </a:xfrm>
            <a:custGeom>
              <a:rect b="b" l="l" r="r" t="t"/>
              <a:pathLst>
                <a:path extrusionOk="0" h="22504" w="20492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961623" y="4631222"/>
              <a:ext cx="259355" cy="284784"/>
            </a:xfrm>
            <a:custGeom>
              <a:rect b="b" l="l" r="r" t="t"/>
              <a:pathLst>
                <a:path extrusionOk="0" h="22801" w="20765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4947934" y="4642526"/>
              <a:ext cx="260404" cy="285984"/>
            </a:xfrm>
            <a:custGeom>
              <a:rect b="b" l="l" r="r" t="t"/>
              <a:pathLst>
                <a:path extrusionOk="0" h="22897" w="20849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4935294" y="4655016"/>
              <a:ext cx="259367" cy="284784"/>
            </a:xfrm>
            <a:custGeom>
              <a:rect b="b" l="l" r="r" t="t"/>
              <a:pathLst>
                <a:path extrusionOk="0" h="22801" w="20766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923853" y="4668842"/>
              <a:ext cx="255933" cy="281075"/>
            </a:xfrm>
            <a:custGeom>
              <a:rect b="b" l="l" r="r" t="t"/>
              <a:pathLst>
                <a:path extrusionOk="0" h="22504" w="20491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4913586" y="4684018"/>
              <a:ext cx="250137" cy="274530"/>
            </a:xfrm>
            <a:custGeom>
              <a:rect b="b" l="l" r="r" t="t"/>
              <a:pathLst>
                <a:path extrusionOk="0" h="21980" w="20027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4904818" y="4700517"/>
              <a:ext cx="241507" cy="265163"/>
            </a:xfrm>
            <a:custGeom>
              <a:rect b="b" l="l" r="r" t="t"/>
              <a:pathLst>
                <a:path extrusionOk="0" h="21230" w="19336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4897524" y="4718665"/>
              <a:ext cx="230066" cy="252523"/>
            </a:xfrm>
            <a:custGeom>
              <a:rect b="b" l="l" r="r" t="t"/>
              <a:pathLst>
                <a:path extrusionOk="0" h="20218" w="1842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4891878" y="4738587"/>
              <a:ext cx="215340" cy="236161"/>
            </a:xfrm>
            <a:custGeom>
              <a:rect b="b" l="l" r="r" t="t"/>
              <a:pathLst>
                <a:path extrusionOk="0" h="18908" w="17241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4888456" y="4760744"/>
              <a:ext cx="196155" cy="215315"/>
            </a:xfrm>
            <a:custGeom>
              <a:rect b="b" l="l" r="r" t="t"/>
              <a:pathLst>
                <a:path extrusionOk="0" h="17239" w="15705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4887569" y="4785736"/>
              <a:ext cx="171912" cy="189461"/>
            </a:xfrm>
            <a:custGeom>
              <a:rect b="b" l="l" r="r" t="t"/>
              <a:pathLst>
                <a:path extrusionOk="0" h="15169" w="13764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4889942" y="4815175"/>
              <a:ext cx="140537" cy="154963"/>
            </a:xfrm>
            <a:custGeom>
              <a:rect b="b" l="l" r="r" t="t"/>
              <a:pathLst>
                <a:path extrusionOk="0" h="12407" w="11252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4899909" y="4852945"/>
              <a:ext cx="93987" cy="103517"/>
            </a:xfrm>
            <a:custGeom>
              <a:rect b="b" l="l" r="r" t="t"/>
              <a:pathLst>
                <a:path extrusionOk="0" h="8288" w="7525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76" name="Google Shape;876;p31"/>
          <p:cNvSpPr/>
          <p:nvPr/>
        </p:nvSpPr>
        <p:spPr>
          <a:xfrm rot="10800000">
            <a:off x="7737102" y="2481981"/>
            <a:ext cx="1701088" cy="230444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7" name="Google Shape;877;p31"/>
          <p:cNvGrpSpPr/>
          <p:nvPr/>
        </p:nvGrpSpPr>
        <p:grpSpPr>
          <a:xfrm flipH="1" rot="10800000">
            <a:off x="1025682" y="-401568"/>
            <a:ext cx="1479225" cy="1242621"/>
            <a:chOff x="4649450" y="3501085"/>
            <a:chExt cx="1170736" cy="983475"/>
          </a:xfrm>
        </p:grpSpPr>
        <p:sp>
          <p:nvSpPr>
            <p:cNvPr id="878" name="Google Shape;878;p31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702761" y="350108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31"/>
          <p:cNvGrpSpPr/>
          <p:nvPr/>
        </p:nvGrpSpPr>
        <p:grpSpPr>
          <a:xfrm rot="10800000">
            <a:off x="7792232" y="1326924"/>
            <a:ext cx="1970721" cy="1583296"/>
            <a:chOff x="4649450" y="3527425"/>
            <a:chExt cx="1224050" cy="983475"/>
          </a:xfrm>
        </p:grpSpPr>
        <p:sp>
          <p:nvSpPr>
            <p:cNvPr id="882" name="Google Shape;882;p31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5" name="Google Shape;885;p31"/>
          <p:cNvSpPr/>
          <p:nvPr/>
        </p:nvSpPr>
        <p:spPr>
          <a:xfrm rot="10800000">
            <a:off x="7690482" y="-170907"/>
            <a:ext cx="1701088" cy="230444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31"/>
          <p:cNvSpPr/>
          <p:nvPr/>
        </p:nvSpPr>
        <p:spPr>
          <a:xfrm flipH="1" rot="-5400000">
            <a:off x="7407383" y="-534038"/>
            <a:ext cx="1120156" cy="151749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31"/>
          <p:cNvSpPr/>
          <p:nvPr/>
        </p:nvSpPr>
        <p:spPr>
          <a:xfrm rot="5400000">
            <a:off x="-137427" y="-565322"/>
            <a:ext cx="1726514" cy="233878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8" name="Google Shape;888;p31"/>
          <p:cNvGrpSpPr/>
          <p:nvPr/>
        </p:nvGrpSpPr>
        <p:grpSpPr>
          <a:xfrm flipH="1" rot="10800000">
            <a:off x="-230168" y="1678417"/>
            <a:ext cx="1255875" cy="1009045"/>
            <a:chOff x="4649450" y="3527425"/>
            <a:chExt cx="1224050" cy="983475"/>
          </a:xfrm>
        </p:grpSpPr>
        <p:sp>
          <p:nvSpPr>
            <p:cNvPr id="889" name="Google Shape;889;p31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2" name="Google Shape;892;p31"/>
          <p:cNvSpPr/>
          <p:nvPr/>
        </p:nvSpPr>
        <p:spPr>
          <a:xfrm flipH="1" rot="10800000">
            <a:off x="-496404" y="260505"/>
            <a:ext cx="1277247" cy="173019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31"/>
          <p:cNvSpPr/>
          <p:nvPr/>
        </p:nvSpPr>
        <p:spPr>
          <a:xfrm flipH="1" rot="10800000">
            <a:off x="-786719" y="2171881"/>
            <a:ext cx="1857882" cy="2516743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4" name="Google Shape;894;p31"/>
          <p:cNvGrpSpPr/>
          <p:nvPr/>
        </p:nvGrpSpPr>
        <p:grpSpPr>
          <a:xfrm rot="10800000">
            <a:off x="6434392" y="-335257"/>
            <a:ext cx="1120128" cy="899978"/>
            <a:chOff x="4649450" y="3527425"/>
            <a:chExt cx="1224050" cy="983475"/>
          </a:xfrm>
        </p:grpSpPr>
        <p:sp>
          <p:nvSpPr>
            <p:cNvPr id="895" name="Google Shape;895;p31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21_1_1_1_1"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32"/>
          <p:cNvSpPr/>
          <p:nvPr/>
        </p:nvSpPr>
        <p:spPr>
          <a:xfrm>
            <a:off x="-414566" y="1260425"/>
            <a:ext cx="1462812" cy="198157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0" name="Google Shape;900;p32"/>
          <p:cNvGrpSpPr/>
          <p:nvPr/>
        </p:nvGrpSpPr>
        <p:grpSpPr>
          <a:xfrm rot="10800000">
            <a:off x="7292228" y="-173074"/>
            <a:ext cx="1019360" cy="856312"/>
            <a:chOff x="4649450" y="3501085"/>
            <a:chExt cx="1170736" cy="983475"/>
          </a:xfrm>
        </p:grpSpPr>
        <p:sp>
          <p:nvSpPr>
            <p:cNvPr id="901" name="Google Shape;901;p32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4702761" y="350108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32"/>
          <p:cNvGrpSpPr/>
          <p:nvPr/>
        </p:nvGrpSpPr>
        <p:grpSpPr>
          <a:xfrm>
            <a:off x="-786934" y="2796990"/>
            <a:ext cx="1694575" cy="1361523"/>
            <a:chOff x="4649450" y="3527425"/>
            <a:chExt cx="1224050" cy="983475"/>
          </a:xfrm>
        </p:grpSpPr>
        <p:sp>
          <p:nvSpPr>
            <p:cNvPr id="905" name="Google Shape;905;p32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8" name="Google Shape;908;p32"/>
          <p:cNvSpPr/>
          <p:nvPr/>
        </p:nvSpPr>
        <p:spPr>
          <a:xfrm>
            <a:off x="-467370" y="3464685"/>
            <a:ext cx="1462812" cy="198157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32"/>
          <p:cNvSpPr/>
          <p:nvPr/>
        </p:nvSpPr>
        <p:spPr>
          <a:xfrm flipH="1" rot="5400000">
            <a:off x="679909" y="3845523"/>
            <a:ext cx="1660496" cy="2249559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32"/>
          <p:cNvSpPr/>
          <p:nvPr/>
        </p:nvSpPr>
        <p:spPr>
          <a:xfrm flipH="1" rot="-5400000">
            <a:off x="7923469" y="-285816"/>
            <a:ext cx="1189743" cy="1611662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1" name="Google Shape;911;p32"/>
          <p:cNvGrpSpPr/>
          <p:nvPr/>
        </p:nvGrpSpPr>
        <p:grpSpPr>
          <a:xfrm rot="10800000">
            <a:off x="8311770" y="1260418"/>
            <a:ext cx="865403" cy="695317"/>
            <a:chOff x="4649450" y="3527425"/>
            <a:chExt cx="1224050" cy="983475"/>
          </a:xfrm>
        </p:grpSpPr>
        <p:sp>
          <p:nvSpPr>
            <p:cNvPr id="912" name="Google Shape;912;p32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5" name="Google Shape;915;p32"/>
          <p:cNvSpPr/>
          <p:nvPr/>
        </p:nvSpPr>
        <p:spPr>
          <a:xfrm rot="10800000">
            <a:off x="8480403" y="283235"/>
            <a:ext cx="880170" cy="119230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32"/>
          <p:cNvSpPr/>
          <p:nvPr/>
        </p:nvSpPr>
        <p:spPr>
          <a:xfrm rot="10800000">
            <a:off x="8280334" y="1600350"/>
            <a:ext cx="1280295" cy="1734327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7" name="Google Shape;917;p32"/>
          <p:cNvGrpSpPr/>
          <p:nvPr/>
        </p:nvGrpSpPr>
        <p:grpSpPr>
          <a:xfrm>
            <a:off x="-7960" y="4583288"/>
            <a:ext cx="963205" cy="773896"/>
            <a:chOff x="4649450" y="3527425"/>
            <a:chExt cx="1224050" cy="983475"/>
          </a:xfrm>
        </p:grpSpPr>
        <p:sp>
          <p:nvSpPr>
            <p:cNvPr id="918" name="Google Shape;918;p32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656211" y="3734789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idx="1" type="subTitle"/>
          </p:nvPr>
        </p:nvSpPr>
        <p:spPr>
          <a:xfrm>
            <a:off x="1850158" y="2348750"/>
            <a:ext cx="2099700" cy="4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15" name="Google Shape;115;p5"/>
          <p:cNvSpPr txBox="1"/>
          <p:nvPr>
            <p:ph idx="2" type="subTitle"/>
          </p:nvPr>
        </p:nvSpPr>
        <p:spPr>
          <a:xfrm>
            <a:off x="1928308" y="2744375"/>
            <a:ext cx="1943400" cy="7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16" name="Google Shape;116;p5"/>
          <p:cNvSpPr txBox="1"/>
          <p:nvPr>
            <p:ph idx="3" type="subTitle"/>
          </p:nvPr>
        </p:nvSpPr>
        <p:spPr>
          <a:xfrm>
            <a:off x="5072620" y="2348750"/>
            <a:ext cx="2099700" cy="4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17" name="Google Shape;117;p5"/>
          <p:cNvSpPr txBox="1"/>
          <p:nvPr>
            <p:ph idx="4" type="subTitle"/>
          </p:nvPr>
        </p:nvSpPr>
        <p:spPr>
          <a:xfrm>
            <a:off x="5150770" y="2744375"/>
            <a:ext cx="1943400" cy="7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18" name="Google Shape;118;p5"/>
          <p:cNvSpPr/>
          <p:nvPr/>
        </p:nvSpPr>
        <p:spPr>
          <a:xfrm flipH="1" rot="-5400000">
            <a:off x="6682121" y="-354333"/>
            <a:ext cx="924703" cy="1252631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5"/>
          <p:cNvGrpSpPr/>
          <p:nvPr/>
        </p:nvGrpSpPr>
        <p:grpSpPr>
          <a:xfrm flipH="1" rot="5400000">
            <a:off x="-308087" y="3803172"/>
            <a:ext cx="685583" cy="575923"/>
            <a:chOff x="4649450" y="3501085"/>
            <a:chExt cx="1170736" cy="983475"/>
          </a:xfrm>
        </p:grpSpPr>
        <p:sp>
          <p:nvSpPr>
            <p:cNvPr id="120" name="Google Shape;120;p5"/>
            <p:cNvSpPr/>
            <p:nvPr/>
          </p:nvSpPr>
          <p:spPr>
            <a:xfrm>
              <a:off x="4649450" y="4098367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702761" y="350108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814851" y="3573482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" name="Google Shape;123;p5"/>
          <p:cNvGrpSpPr/>
          <p:nvPr/>
        </p:nvGrpSpPr>
        <p:grpSpPr>
          <a:xfrm flipH="1" rot="-5400000">
            <a:off x="7432711" y="-261349"/>
            <a:ext cx="1071289" cy="860639"/>
            <a:chOff x="4649450" y="3527425"/>
            <a:chExt cx="1224050" cy="983475"/>
          </a:xfrm>
        </p:grpSpPr>
        <p:sp>
          <p:nvSpPr>
            <p:cNvPr id="124" name="Google Shape;124;p5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" name="Google Shape;127;p5"/>
          <p:cNvSpPr/>
          <p:nvPr/>
        </p:nvSpPr>
        <p:spPr>
          <a:xfrm flipH="1" rot="-5400000">
            <a:off x="8124148" y="-328992"/>
            <a:ext cx="924703" cy="1252631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 rot="10800000">
            <a:off x="8693319" y="196597"/>
            <a:ext cx="608886" cy="82491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-149525" y="4195395"/>
            <a:ext cx="800250" cy="1084042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" name="Google Shape;130;p5"/>
          <p:cNvGrpSpPr/>
          <p:nvPr/>
        </p:nvGrpSpPr>
        <p:grpSpPr>
          <a:xfrm flipH="1" rot="5400000">
            <a:off x="691608" y="4655909"/>
            <a:ext cx="582036" cy="467642"/>
            <a:chOff x="4649450" y="3527425"/>
            <a:chExt cx="1224050" cy="983475"/>
          </a:xfrm>
        </p:grpSpPr>
        <p:sp>
          <p:nvSpPr>
            <p:cNvPr id="131" name="Google Shape;131;p5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5"/>
          <p:cNvSpPr/>
          <p:nvPr/>
        </p:nvSpPr>
        <p:spPr>
          <a:xfrm flipH="1" rot="5400000">
            <a:off x="196324" y="4606932"/>
            <a:ext cx="592009" cy="801954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 flipH="1" rot="5400000">
            <a:off x="1129970" y="4424643"/>
            <a:ext cx="861138" cy="1166524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" name="Google Shape;136;p5"/>
          <p:cNvGrpSpPr/>
          <p:nvPr/>
        </p:nvGrpSpPr>
        <p:grpSpPr>
          <a:xfrm flipH="1" rot="-5400000">
            <a:off x="8753044" y="893265"/>
            <a:ext cx="608842" cy="489180"/>
            <a:chOff x="4649450" y="3527425"/>
            <a:chExt cx="1224050" cy="983475"/>
          </a:xfrm>
        </p:grpSpPr>
        <p:sp>
          <p:nvSpPr>
            <p:cNvPr id="137" name="Google Shape;137;p5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5"/>
          <p:cNvSpPr txBox="1"/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43" name="Google Shape;143;p6"/>
          <p:cNvGrpSpPr/>
          <p:nvPr/>
        </p:nvGrpSpPr>
        <p:grpSpPr>
          <a:xfrm>
            <a:off x="7177613" y="4855474"/>
            <a:ext cx="400278" cy="399894"/>
            <a:chOff x="4887569" y="4595026"/>
            <a:chExt cx="381145" cy="381032"/>
          </a:xfrm>
        </p:grpSpPr>
        <p:sp>
          <p:nvSpPr>
            <p:cNvPr id="144" name="Google Shape;144;p6"/>
            <p:cNvSpPr/>
            <p:nvPr/>
          </p:nvSpPr>
          <p:spPr>
            <a:xfrm>
              <a:off x="5162374" y="4614573"/>
              <a:ext cx="94000" cy="103505"/>
            </a:xfrm>
            <a:custGeom>
              <a:rect b="b" l="l" r="r" t="t"/>
              <a:pathLst>
                <a:path extrusionOk="0" h="8287" w="7526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5125791" y="4601034"/>
              <a:ext cx="140550" cy="154814"/>
            </a:xfrm>
            <a:custGeom>
              <a:rect b="b" l="l" r="r" t="t"/>
              <a:pathLst>
                <a:path extrusionOk="0" h="12395" w="11253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5096802" y="4595976"/>
              <a:ext cx="171912" cy="189323"/>
            </a:xfrm>
            <a:custGeom>
              <a:rect b="b" l="l" r="r" t="t"/>
              <a:pathLst>
                <a:path extrusionOk="0" h="15158" w="13764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5071659" y="4595026"/>
              <a:ext cx="196318" cy="215253"/>
            </a:xfrm>
            <a:custGeom>
              <a:rect b="b" l="l" r="r" t="t"/>
              <a:pathLst>
                <a:path extrusionOk="0" h="17234" w="15718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5049215" y="4596275"/>
              <a:ext cx="215190" cy="236161"/>
            </a:xfrm>
            <a:custGeom>
              <a:rect b="b" l="l" r="r" t="t"/>
              <a:pathLst>
                <a:path extrusionOk="0" h="18908" w="17229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5028694" y="4599848"/>
              <a:ext cx="230203" cy="252523"/>
            </a:xfrm>
            <a:custGeom>
              <a:rect b="b" l="l" r="r" t="t"/>
              <a:pathLst>
                <a:path extrusionOk="0" h="20218" w="18431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5009946" y="4605343"/>
              <a:ext cx="241519" cy="265163"/>
            </a:xfrm>
            <a:custGeom>
              <a:rect b="b" l="l" r="r" t="t"/>
              <a:pathLst>
                <a:path extrusionOk="0" h="21230" w="19337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4992548" y="4612487"/>
              <a:ext cx="250150" cy="274680"/>
            </a:xfrm>
            <a:custGeom>
              <a:rect b="b" l="l" r="r" t="t"/>
              <a:pathLst>
                <a:path extrusionOk="0" h="21992" w="20028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976486" y="4621106"/>
              <a:ext cx="255945" cy="281075"/>
            </a:xfrm>
            <a:custGeom>
              <a:rect b="b" l="l" r="r" t="t"/>
              <a:pathLst>
                <a:path extrusionOk="0" h="22504" w="20492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4961623" y="4631222"/>
              <a:ext cx="259355" cy="284784"/>
            </a:xfrm>
            <a:custGeom>
              <a:rect b="b" l="l" r="r" t="t"/>
              <a:pathLst>
                <a:path extrusionOk="0" h="22801" w="20765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4947934" y="4642526"/>
              <a:ext cx="260404" cy="285984"/>
            </a:xfrm>
            <a:custGeom>
              <a:rect b="b" l="l" r="r" t="t"/>
              <a:pathLst>
                <a:path extrusionOk="0" h="22897" w="20849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4935294" y="4655016"/>
              <a:ext cx="259367" cy="284784"/>
            </a:xfrm>
            <a:custGeom>
              <a:rect b="b" l="l" r="r" t="t"/>
              <a:pathLst>
                <a:path extrusionOk="0" h="22801" w="20766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4923853" y="4668842"/>
              <a:ext cx="255933" cy="281075"/>
            </a:xfrm>
            <a:custGeom>
              <a:rect b="b" l="l" r="r" t="t"/>
              <a:pathLst>
                <a:path extrusionOk="0" h="22504" w="20491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4913586" y="4684018"/>
              <a:ext cx="250137" cy="274530"/>
            </a:xfrm>
            <a:custGeom>
              <a:rect b="b" l="l" r="r" t="t"/>
              <a:pathLst>
                <a:path extrusionOk="0" h="21980" w="20027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904818" y="4700517"/>
              <a:ext cx="241507" cy="265163"/>
            </a:xfrm>
            <a:custGeom>
              <a:rect b="b" l="l" r="r" t="t"/>
              <a:pathLst>
                <a:path extrusionOk="0" h="21230" w="19336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897524" y="4718665"/>
              <a:ext cx="230066" cy="252523"/>
            </a:xfrm>
            <a:custGeom>
              <a:rect b="b" l="l" r="r" t="t"/>
              <a:pathLst>
                <a:path extrusionOk="0" h="20218" w="1842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4891878" y="4738587"/>
              <a:ext cx="215340" cy="236161"/>
            </a:xfrm>
            <a:custGeom>
              <a:rect b="b" l="l" r="r" t="t"/>
              <a:pathLst>
                <a:path extrusionOk="0" h="18908" w="17241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888456" y="4760744"/>
              <a:ext cx="196155" cy="215315"/>
            </a:xfrm>
            <a:custGeom>
              <a:rect b="b" l="l" r="r" t="t"/>
              <a:pathLst>
                <a:path extrusionOk="0" h="17239" w="15705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4887569" y="4785736"/>
              <a:ext cx="171912" cy="189461"/>
            </a:xfrm>
            <a:custGeom>
              <a:rect b="b" l="l" r="r" t="t"/>
              <a:pathLst>
                <a:path extrusionOk="0" h="15169" w="13764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4889942" y="4815175"/>
              <a:ext cx="140537" cy="154963"/>
            </a:xfrm>
            <a:custGeom>
              <a:rect b="b" l="l" r="r" t="t"/>
              <a:pathLst>
                <a:path extrusionOk="0" h="12407" w="11252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4899909" y="4852945"/>
              <a:ext cx="93987" cy="103517"/>
            </a:xfrm>
            <a:custGeom>
              <a:rect b="b" l="l" r="r" t="t"/>
              <a:pathLst>
                <a:path extrusionOk="0" h="8288" w="7525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165" name="Google Shape;165;p6"/>
          <p:cNvSpPr/>
          <p:nvPr/>
        </p:nvSpPr>
        <p:spPr>
          <a:xfrm flipH="1" rot="862056">
            <a:off x="8328907" y="1214563"/>
            <a:ext cx="1303289" cy="1765572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" name="Google Shape;166;p6"/>
          <p:cNvGrpSpPr/>
          <p:nvPr/>
        </p:nvGrpSpPr>
        <p:grpSpPr>
          <a:xfrm>
            <a:off x="383421" y="4615449"/>
            <a:ext cx="882384" cy="741245"/>
            <a:chOff x="4649450" y="3501085"/>
            <a:chExt cx="1170736" cy="983475"/>
          </a:xfrm>
        </p:grpSpPr>
        <p:sp>
          <p:nvSpPr>
            <p:cNvPr id="167" name="Google Shape;167;p6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702761" y="350108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" name="Google Shape;170;p6"/>
          <p:cNvGrpSpPr/>
          <p:nvPr/>
        </p:nvGrpSpPr>
        <p:grpSpPr>
          <a:xfrm flipH="1" rot="2055339">
            <a:off x="8225869" y="2740048"/>
            <a:ext cx="1509821" cy="1213081"/>
            <a:chOff x="4649450" y="3527425"/>
            <a:chExt cx="1224050" cy="983475"/>
          </a:xfrm>
        </p:grpSpPr>
        <p:sp>
          <p:nvSpPr>
            <p:cNvPr id="171" name="Google Shape;171;p6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 flipH="1" rot="858393">
            <a:off x="8293195" y="3423053"/>
            <a:ext cx="1303318" cy="1765611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 rot="-5400000">
            <a:off x="8150625" y="3932713"/>
            <a:ext cx="1138222" cy="1541971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"/>
          <p:cNvSpPr/>
          <p:nvPr/>
        </p:nvSpPr>
        <p:spPr>
          <a:xfrm flipH="1" rot="5400000">
            <a:off x="-145592" y="3924227"/>
            <a:ext cx="1029901" cy="139503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" name="Google Shape;177;p6"/>
          <p:cNvGrpSpPr/>
          <p:nvPr/>
        </p:nvGrpSpPr>
        <p:grpSpPr>
          <a:xfrm>
            <a:off x="-169480" y="3505018"/>
            <a:ext cx="749119" cy="601887"/>
            <a:chOff x="4649450" y="3527425"/>
            <a:chExt cx="1224050" cy="983475"/>
          </a:xfrm>
        </p:grpSpPr>
        <p:sp>
          <p:nvSpPr>
            <p:cNvPr id="178" name="Google Shape;178;p6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" name="Google Shape;181;p6"/>
          <p:cNvSpPr/>
          <p:nvPr/>
        </p:nvSpPr>
        <p:spPr>
          <a:xfrm>
            <a:off x="-328225" y="3920709"/>
            <a:ext cx="761813" cy="103197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"/>
          <p:cNvSpPr/>
          <p:nvPr/>
        </p:nvSpPr>
        <p:spPr>
          <a:xfrm>
            <a:off x="-328219" y="2214700"/>
            <a:ext cx="1108261" cy="1501183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6"/>
          <p:cNvGrpSpPr/>
          <p:nvPr/>
        </p:nvGrpSpPr>
        <p:grpSpPr>
          <a:xfrm flipH="1">
            <a:off x="7948767" y="4849936"/>
            <a:ext cx="858181" cy="689514"/>
            <a:chOff x="4649450" y="3527425"/>
            <a:chExt cx="1224050" cy="983475"/>
          </a:xfrm>
        </p:grpSpPr>
        <p:sp>
          <p:nvSpPr>
            <p:cNvPr id="184" name="Google Shape;184;p6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/>
          <p:nvPr>
            <p:ph idx="1" type="body"/>
          </p:nvPr>
        </p:nvSpPr>
        <p:spPr>
          <a:xfrm>
            <a:off x="1122325" y="1375950"/>
            <a:ext cx="3478200" cy="18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/>
        </p:txBody>
      </p:sp>
      <p:sp>
        <p:nvSpPr>
          <p:cNvPr id="189" name="Google Shape;189;p7"/>
          <p:cNvSpPr txBox="1"/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0" name="Google Shape;190;p7"/>
          <p:cNvSpPr/>
          <p:nvPr/>
        </p:nvSpPr>
        <p:spPr>
          <a:xfrm rot="-5818795">
            <a:off x="6400292" y="4165411"/>
            <a:ext cx="1063282" cy="1440354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 rot="5400000">
            <a:off x="-346142" y="785895"/>
            <a:ext cx="717133" cy="590872"/>
            <a:chOff x="4626556" y="3501085"/>
            <a:chExt cx="1193630" cy="983475"/>
          </a:xfrm>
        </p:grpSpPr>
        <p:sp>
          <p:nvSpPr>
            <p:cNvPr id="192" name="Google Shape;192;p7"/>
            <p:cNvSpPr/>
            <p:nvPr/>
          </p:nvSpPr>
          <p:spPr>
            <a:xfrm>
              <a:off x="4626556" y="4118393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4702761" y="350108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4809818" y="3586908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" name="Google Shape;195;p7"/>
          <p:cNvGrpSpPr/>
          <p:nvPr/>
        </p:nvGrpSpPr>
        <p:grpSpPr>
          <a:xfrm rot="-5400000">
            <a:off x="7263585" y="4509672"/>
            <a:ext cx="1231762" cy="989671"/>
            <a:chOff x="4649450" y="3527425"/>
            <a:chExt cx="1224050" cy="983475"/>
          </a:xfrm>
        </p:grpSpPr>
        <p:sp>
          <p:nvSpPr>
            <p:cNvPr id="196" name="Google Shape;196;p7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" name="Google Shape;199;p7"/>
          <p:cNvSpPr/>
          <p:nvPr/>
        </p:nvSpPr>
        <p:spPr>
          <a:xfrm rot="-3489614">
            <a:off x="8030023" y="4002337"/>
            <a:ext cx="1063288" cy="1440363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"/>
          <p:cNvSpPr/>
          <p:nvPr/>
        </p:nvSpPr>
        <p:spPr>
          <a:xfrm flipH="1" rot="857611">
            <a:off x="8280213" y="2993176"/>
            <a:ext cx="1196678" cy="1971594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"/>
          <p:cNvSpPr/>
          <p:nvPr/>
        </p:nvSpPr>
        <p:spPr>
          <a:xfrm flipH="1" rot="10800000">
            <a:off x="-248208" y="-149319"/>
            <a:ext cx="820917" cy="111204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7"/>
          <p:cNvGrpSpPr/>
          <p:nvPr/>
        </p:nvGrpSpPr>
        <p:grpSpPr>
          <a:xfrm rot="5400000">
            <a:off x="471932" y="-131111"/>
            <a:ext cx="597214" cy="479837"/>
            <a:chOff x="4649450" y="3527425"/>
            <a:chExt cx="1224050" cy="983475"/>
          </a:xfrm>
        </p:grpSpPr>
        <p:sp>
          <p:nvSpPr>
            <p:cNvPr id="203" name="Google Shape;203;p7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Google Shape;206;p7"/>
          <p:cNvSpPr/>
          <p:nvPr/>
        </p:nvSpPr>
        <p:spPr>
          <a:xfrm rot="5400000">
            <a:off x="106560" y="-282136"/>
            <a:ext cx="607324" cy="82270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"/>
          <p:cNvSpPr/>
          <p:nvPr/>
        </p:nvSpPr>
        <p:spPr>
          <a:xfrm rot="5400000">
            <a:off x="940799" y="-551759"/>
            <a:ext cx="883367" cy="119663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"/>
          <p:cNvSpPr/>
          <p:nvPr/>
        </p:nvSpPr>
        <p:spPr>
          <a:xfrm rot="482232">
            <a:off x="-146312" y="3707461"/>
            <a:ext cx="1134722" cy="1537129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7"/>
          <p:cNvSpPr/>
          <p:nvPr/>
        </p:nvSpPr>
        <p:spPr>
          <a:xfrm rot="2442351">
            <a:off x="340995" y="3869344"/>
            <a:ext cx="1277090" cy="210425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/>
          <p:nvPr/>
        </p:nvSpPr>
        <p:spPr>
          <a:xfrm flipH="1" rot="1142206">
            <a:off x="8253163" y="2668388"/>
            <a:ext cx="1454876" cy="225688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"/>
          <p:cNvSpPr txBox="1"/>
          <p:nvPr>
            <p:ph type="title"/>
          </p:nvPr>
        </p:nvSpPr>
        <p:spPr>
          <a:xfrm>
            <a:off x="2550000" y="1505388"/>
            <a:ext cx="4044000" cy="13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3" name="Google Shape;213;p8"/>
          <p:cNvSpPr/>
          <p:nvPr/>
        </p:nvSpPr>
        <p:spPr>
          <a:xfrm rot="-5400000">
            <a:off x="6123141" y="3933034"/>
            <a:ext cx="1121717" cy="1519512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" name="Google Shape;214;p8"/>
          <p:cNvGrpSpPr/>
          <p:nvPr/>
        </p:nvGrpSpPr>
        <p:grpSpPr>
          <a:xfrm rot="-5400000">
            <a:off x="7033878" y="4296163"/>
            <a:ext cx="1299451" cy="1044057"/>
            <a:chOff x="4649450" y="3527425"/>
            <a:chExt cx="1224050" cy="983475"/>
          </a:xfrm>
        </p:grpSpPr>
        <p:sp>
          <p:nvSpPr>
            <p:cNvPr id="215" name="Google Shape;215;p8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" name="Google Shape;218;p8"/>
          <p:cNvSpPr/>
          <p:nvPr/>
        </p:nvSpPr>
        <p:spPr>
          <a:xfrm rot="-3298146">
            <a:off x="8027356" y="3835852"/>
            <a:ext cx="1121745" cy="151955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8"/>
          <p:cNvSpPr/>
          <p:nvPr/>
        </p:nvSpPr>
        <p:spPr>
          <a:xfrm flipH="1" rot="10800000">
            <a:off x="-258516" y="-299425"/>
            <a:ext cx="1249219" cy="1692230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"/>
          <p:cNvSpPr/>
          <p:nvPr/>
        </p:nvSpPr>
        <p:spPr>
          <a:xfrm rot="5400000">
            <a:off x="281375" y="-501557"/>
            <a:ext cx="924183" cy="125192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"/>
          <p:cNvSpPr/>
          <p:nvPr/>
        </p:nvSpPr>
        <p:spPr>
          <a:xfrm rot="8874477">
            <a:off x="-443223" y="1661249"/>
            <a:ext cx="1344219" cy="182100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"/>
          <p:cNvSpPr txBox="1"/>
          <p:nvPr>
            <p:ph idx="1" type="body"/>
          </p:nvPr>
        </p:nvSpPr>
        <p:spPr>
          <a:xfrm>
            <a:off x="2550000" y="2833813"/>
            <a:ext cx="4044000" cy="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23" name="Google Shape;223;p8"/>
          <p:cNvGrpSpPr/>
          <p:nvPr/>
        </p:nvGrpSpPr>
        <p:grpSpPr>
          <a:xfrm rot="5400000">
            <a:off x="-417547" y="927144"/>
            <a:ext cx="1091217" cy="899093"/>
            <a:chOff x="4626556" y="3501085"/>
            <a:chExt cx="1193630" cy="983475"/>
          </a:xfrm>
        </p:grpSpPr>
        <p:sp>
          <p:nvSpPr>
            <p:cNvPr id="224" name="Google Shape;224;p8"/>
            <p:cNvSpPr/>
            <p:nvPr/>
          </p:nvSpPr>
          <p:spPr>
            <a:xfrm>
              <a:off x="4626556" y="4118393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4702761" y="350108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4809818" y="3586908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/>
          <p:nvPr>
            <p:ph hasCustomPrompt="1" type="title"/>
          </p:nvPr>
        </p:nvSpPr>
        <p:spPr>
          <a:xfrm>
            <a:off x="2510174" y="492028"/>
            <a:ext cx="1459200" cy="77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grpSp>
        <p:nvGrpSpPr>
          <p:cNvPr id="229" name="Google Shape;229;p9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230" name="Google Shape;230;p9"/>
            <p:cNvSpPr/>
            <p:nvPr/>
          </p:nvSpPr>
          <p:spPr>
            <a:xfrm>
              <a:off x="5162374" y="4614573"/>
              <a:ext cx="94000" cy="103505"/>
            </a:xfrm>
            <a:custGeom>
              <a:rect b="b" l="l" r="r" t="t"/>
              <a:pathLst>
                <a:path extrusionOk="0" h="8287" w="7526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125791" y="4601034"/>
              <a:ext cx="140550" cy="154814"/>
            </a:xfrm>
            <a:custGeom>
              <a:rect b="b" l="l" r="r" t="t"/>
              <a:pathLst>
                <a:path extrusionOk="0" h="12395" w="11253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5096802" y="4595976"/>
              <a:ext cx="171912" cy="189323"/>
            </a:xfrm>
            <a:custGeom>
              <a:rect b="b" l="l" r="r" t="t"/>
              <a:pathLst>
                <a:path extrusionOk="0" h="15158" w="13764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5071659" y="4595026"/>
              <a:ext cx="196318" cy="215253"/>
            </a:xfrm>
            <a:custGeom>
              <a:rect b="b" l="l" r="r" t="t"/>
              <a:pathLst>
                <a:path extrusionOk="0" h="17234" w="15718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049215" y="4596275"/>
              <a:ext cx="215190" cy="236161"/>
            </a:xfrm>
            <a:custGeom>
              <a:rect b="b" l="l" r="r" t="t"/>
              <a:pathLst>
                <a:path extrusionOk="0" h="18908" w="17229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5028694" y="4599848"/>
              <a:ext cx="230203" cy="252523"/>
            </a:xfrm>
            <a:custGeom>
              <a:rect b="b" l="l" r="r" t="t"/>
              <a:pathLst>
                <a:path extrusionOk="0" h="20218" w="18431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5009946" y="4605343"/>
              <a:ext cx="241519" cy="265163"/>
            </a:xfrm>
            <a:custGeom>
              <a:rect b="b" l="l" r="r" t="t"/>
              <a:pathLst>
                <a:path extrusionOk="0" h="21230" w="19337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4992548" y="4612487"/>
              <a:ext cx="250150" cy="274680"/>
            </a:xfrm>
            <a:custGeom>
              <a:rect b="b" l="l" r="r" t="t"/>
              <a:pathLst>
                <a:path extrusionOk="0" h="21992" w="20028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4976486" y="4621106"/>
              <a:ext cx="255945" cy="281075"/>
            </a:xfrm>
            <a:custGeom>
              <a:rect b="b" l="l" r="r" t="t"/>
              <a:pathLst>
                <a:path extrusionOk="0" h="22504" w="20492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4961623" y="4631222"/>
              <a:ext cx="259355" cy="284784"/>
            </a:xfrm>
            <a:custGeom>
              <a:rect b="b" l="l" r="r" t="t"/>
              <a:pathLst>
                <a:path extrusionOk="0" h="22801" w="20765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4947934" y="4642526"/>
              <a:ext cx="260404" cy="285984"/>
            </a:xfrm>
            <a:custGeom>
              <a:rect b="b" l="l" r="r" t="t"/>
              <a:pathLst>
                <a:path extrusionOk="0" h="22897" w="20849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4935294" y="4655016"/>
              <a:ext cx="259367" cy="284784"/>
            </a:xfrm>
            <a:custGeom>
              <a:rect b="b" l="l" r="r" t="t"/>
              <a:pathLst>
                <a:path extrusionOk="0" h="22801" w="20766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4923853" y="4668842"/>
              <a:ext cx="255933" cy="281075"/>
            </a:xfrm>
            <a:custGeom>
              <a:rect b="b" l="l" r="r" t="t"/>
              <a:pathLst>
                <a:path extrusionOk="0" h="22504" w="20491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4913586" y="4684018"/>
              <a:ext cx="250137" cy="274530"/>
            </a:xfrm>
            <a:custGeom>
              <a:rect b="b" l="l" r="r" t="t"/>
              <a:pathLst>
                <a:path extrusionOk="0" h="21980" w="20027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4904818" y="4700517"/>
              <a:ext cx="241507" cy="265163"/>
            </a:xfrm>
            <a:custGeom>
              <a:rect b="b" l="l" r="r" t="t"/>
              <a:pathLst>
                <a:path extrusionOk="0" h="21230" w="19336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4897524" y="4718665"/>
              <a:ext cx="230066" cy="252523"/>
            </a:xfrm>
            <a:custGeom>
              <a:rect b="b" l="l" r="r" t="t"/>
              <a:pathLst>
                <a:path extrusionOk="0" h="20218" w="1842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4891878" y="4738587"/>
              <a:ext cx="215340" cy="236161"/>
            </a:xfrm>
            <a:custGeom>
              <a:rect b="b" l="l" r="r" t="t"/>
              <a:pathLst>
                <a:path extrusionOk="0" h="18908" w="17241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888456" y="4760744"/>
              <a:ext cx="196155" cy="215315"/>
            </a:xfrm>
            <a:custGeom>
              <a:rect b="b" l="l" r="r" t="t"/>
              <a:pathLst>
                <a:path extrusionOk="0" h="17239" w="15705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887569" y="4785736"/>
              <a:ext cx="171912" cy="189461"/>
            </a:xfrm>
            <a:custGeom>
              <a:rect b="b" l="l" r="r" t="t"/>
              <a:pathLst>
                <a:path extrusionOk="0" h="15169" w="13764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4889942" y="4815175"/>
              <a:ext cx="140537" cy="154963"/>
            </a:xfrm>
            <a:custGeom>
              <a:rect b="b" l="l" r="r" t="t"/>
              <a:pathLst>
                <a:path extrusionOk="0" h="12407" w="11252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4899909" y="4852945"/>
              <a:ext cx="93987" cy="103517"/>
            </a:xfrm>
            <a:custGeom>
              <a:rect b="b" l="l" r="r" t="t"/>
              <a:pathLst>
                <a:path extrusionOk="0" h="8288" w="7525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251" name="Google Shape;251;p9"/>
          <p:cNvSpPr txBox="1"/>
          <p:nvPr>
            <p:ph idx="2" type="title"/>
          </p:nvPr>
        </p:nvSpPr>
        <p:spPr>
          <a:xfrm>
            <a:off x="4000500" y="605225"/>
            <a:ext cx="26931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2" name="Google Shape;252;p9"/>
          <p:cNvSpPr/>
          <p:nvPr/>
        </p:nvSpPr>
        <p:spPr>
          <a:xfrm flipH="1" rot="10800000">
            <a:off x="-379363" y="2210351"/>
            <a:ext cx="1526229" cy="206737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3" name="Google Shape;253;p9"/>
          <p:cNvGrpSpPr/>
          <p:nvPr/>
        </p:nvGrpSpPr>
        <p:grpSpPr>
          <a:xfrm flipH="1" rot="10800000">
            <a:off x="-621477" y="1291315"/>
            <a:ext cx="1768018" cy="1420433"/>
            <a:chOff x="4649450" y="3527425"/>
            <a:chExt cx="1224050" cy="983475"/>
          </a:xfrm>
        </p:grpSpPr>
        <p:sp>
          <p:nvSpPr>
            <p:cNvPr id="254" name="Google Shape;254;p9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7" name="Google Shape;257;p9"/>
          <p:cNvSpPr/>
          <p:nvPr/>
        </p:nvSpPr>
        <p:spPr>
          <a:xfrm flipH="1" rot="10800000">
            <a:off x="-288050" y="-52570"/>
            <a:ext cx="1526229" cy="206737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9"/>
          <p:cNvSpPr/>
          <p:nvPr/>
        </p:nvSpPr>
        <p:spPr>
          <a:xfrm rot="5400000">
            <a:off x="327786" y="-658075"/>
            <a:ext cx="1407871" cy="190724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9" name="Google Shape;259;p9"/>
          <p:cNvGrpSpPr/>
          <p:nvPr/>
        </p:nvGrpSpPr>
        <p:grpSpPr>
          <a:xfrm flipH="1" rot="10800000">
            <a:off x="1360085" y="-200139"/>
            <a:ext cx="1004945" cy="807433"/>
            <a:chOff x="4649450" y="3527425"/>
            <a:chExt cx="1224050" cy="983475"/>
          </a:xfrm>
        </p:grpSpPr>
        <p:sp>
          <p:nvSpPr>
            <p:cNvPr id="260" name="Google Shape;260;p9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3" name="Google Shape;263;p9"/>
          <p:cNvSpPr/>
          <p:nvPr/>
        </p:nvSpPr>
        <p:spPr>
          <a:xfrm flipH="1">
            <a:off x="7796137" y="3177326"/>
            <a:ext cx="1526229" cy="206737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0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266" name="Google Shape;266;p10"/>
            <p:cNvSpPr/>
            <p:nvPr/>
          </p:nvSpPr>
          <p:spPr>
            <a:xfrm>
              <a:off x="5162374" y="4614573"/>
              <a:ext cx="94000" cy="103505"/>
            </a:xfrm>
            <a:custGeom>
              <a:rect b="b" l="l" r="r" t="t"/>
              <a:pathLst>
                <a:path extrusionOk="0" h="8287" w="7526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125791" y="4601034"/>
              <a:ext cx="140550" cy="154814"/>
            </a:xfrm>
            <a:custGeom>
              <a:rect b="b" l="l" r="r" t="t"/>
              <a:pathLst>
                <a:path extrusionOk="0" h="12395" w="11253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096802" y="4595976"/>
              <a:ext cx="171912" cy="189323"/>
            </a:xfrm>
            <a:custGeom>
              <a:rect b="b" l="l" r="r" t="t"/>
              <a:pathLst>
                <a:path extrusionOk="0" h="15158" w="13764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071659" y="4595026"/>
              <a:ext cx="196318" cy="215253"/>
            </a:xfrm>
            <a:custGeom>
              <a:rect b="b" l="l" r="r" t="t"/>
              <a:pathLst>
                <a:path extrusionOk="0" h="17234" w="15718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049215" y="4596275"/>
              <a:ext cx="215190" cy="236161"/>
            </a:xfrm>
            <a:custGeom>
              <a:rect b="b" l="l" r="r" t="t"/>
              <a:pathLst>
                <a:path extrusionOk="0" h="18908" w="17229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028694" y="4599848"/>
              <a:ext cx="230203" cy="252523"/>
            </a:xfrm>
            <a:custGeom>
              <a:rect b="b" l="l" r="r" t="t"/>
              <a:pathLst>
                <a:path extrusionOk="0" h="20218" w="18431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009946" y="4605343"/>
              <a:ext cx="241519" cy="265163"/>
            </a:xfrm>
            <a:custGeom>
              <a:rect b="b" l="l" r="r" t="t"/>
              <a:pathLst>
                <a:path extrusionOk="0" h="21230" w="19337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4992548" y="4612487"/>
              <a:ext cx="250150" cy="274680"/>
            </a:xfrm>
            <a:custGeom>
              <a:rect b="b" l="l" r="r" t="t"/>
              <a:pathLst>
                <a:path extrusionOk="0" h="21992" w="20028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4976486" y="4621106"/>
              <a:ext cx="255945" cy="281075"/>
            </a:xfrm>
            <a:custGeom>
              <a:rect b="b" l="l" r="r" t="t"/>
              <a:pathLst>
                <a:path extrusionOk="0" h="22504" w="20492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4961623" y="4631222"/>
              <a:ext cx="259355" cy="284784"/>
            </a:xfrm>
            <a:custGeom>
              <a:rect b="b" l="l" r="r" t="t"/>
              <a:pathLst>
                <a:path extrusionOk="0" h="22801" w="20765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4947934" y="4642526"/>
              <a:ext cx="260404" cy="285984"/>
            </a:xfrm>
            <a:custGeom>
              <a:rect b="b" l="l" r="r" t="t"/>
              <a:pathLst>
                <a:path extrusionOk="0" h="22897" w="20849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4935294" y="4655016"/>
              <a:ext cx="259367" cy="284784"/>
            </a:xfrm>
            <a:custGeom>
              <a:rect b="b" l="l" r="r" t="t"/>
              <a:pathLst>
                <a:path extrusionOk="0" h="22801" w="20766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4923853" y="4668842"/>
              <a:ext cx="255933" cy="281075"/>
            </a:xfrm>
            <a:custGeom>
              <a:rect b="b" l="l" r="r" t="t"/>
              <a:pathLst>
                <a:path extrusionOk="0" h="22504" w="20491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4913586" y="4684018"/>
              <a:ext cx="250137" cy="274530"/>
            </a:xfrm>
            <a:custGeom>
              <a:rect b="b" l="l" r="r" t="t"/>
              <a:pathLst>
                <a:path extrusionOk="0" h="21980" w="20027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4904818" y="4700517"/>
              <a:ext cx="241507" cy="265163"/>
            </a:xfrm>
            <a:custGeom>
              <a:rect b="b" l="l" r="r" t="t"/>
              <a:pathLst>
                <a:path extrusionOk="0" h="21230" w="19336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4897524" y="4718665"/>
              <a:ext cx="230066" cy="252523"/>
            </a:xfrm>
            <a:custGeom>
              <a:rect b="b" l="l" r="r" t="t"/>
              <a:pathLst>
                <a:path extrusionOk="0" h="20218" w="1842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4891878" y="4738587"/>
              <a:ext cx="215340" cy="236161"/>
            </a:xfrm>
            <a:custGeom>
              <a:rect b="b" l="l" r="r" t="t"/>
              <a:pathLst>
                <a:path extrusionOk="0" h="18908" w="17241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4888456" y="4760744"/>
              <a:ext cx="196155" cy="215315"/>
            </a:xfrm>
            <a:custGeom>
              <a:rect b="b" l="l" r="r" t="t"/>
              <a:pathLst>
                <a:path extrusionOk="0" h="17239" w="15705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4887569" y="4785736"/>
              <a:ext cx="171912" cy="189461"/>
            </a:xfrm>
            <a:custGeom>
              <a:rect b="b" l="l" r="r" t="t"/>
              <a:pathLst>
                <a:path extrusionOk="0" h="15169" w="13764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4889942" y="4815175"/>
              <a:ext cx="140537" cy="154963"/>
            </a:xfrm>
            <a:custGeom>
              <a:rect b="b" l="l" r="r" t="t"/>
              <a:pathLst>
                <a:path extrusionOk="0" h="12407" w="11252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4899909" y="4852945"/>
              <a:ext cx="93987" cy="103517"/>
            </a:xfrm>
            <a:custGeom>
              <a:rect b="b" l="l" r="r" t="t"/>
              <a:pathLst>
                <a:path extrusionOk="0" h="8288" w="7525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287" name="Google Shape;287;p10"/>
          <p:cNvSpPr txBox="1"/>
          <p:nvPr>
            <p:ph type="title"/>
          </p:nvPr>
        </p:nvSpPr>
        <p:spPr>
          <a:xfrm>
            <a:off x="5153050" y="388025"/>
            <a:ext cx="3439800" cy="11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8" name="Google Shape;288;p10"/>
          <p:cNvSpPr/>
          <p:nvPr/>
        </p:nvSpPr>
        <p:spPr>
          <a:xfrm flipH="1">
            <a:off x="8389394" y="2293675"/>
            <a:ext cx="1032949" cy="139926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" name="Google Shape;289;p10"/>
          <p:cNvGrpSpPr/>
          <p:nvPr/>
        </p:nvGrpSpPr>
        <p:grpSpPr>
          <a:xfrm flipH="1">
            <a:off x="8423101" y="3433077"/>
            <a:ext cx="1196631" cy="961445"/>
            <a:chOff x="4649450" y="3527425"/>
            <a:chExt cx="1224050" cy="983475"/>
          </a:xfrm>
        </p:grpSpPr>
        <p:sp>
          <p:nvSpPr>
            <p:cNvPr id="290" name="Google Shape;290;p10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" name="Google Shape;293;p10"/>
          <p:cNvSpPr/>
          <p:nvPr/>
        </p:nvSpPr>
        <p:spPr>
          <a:xfrm flipH="1">
            <a:off x="8361085" y="3904560"/>
            <a:ext cx="1032949" cy="1399265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0"/>
          <p:cNvSpPr/>
          <p:nvPr/>
        </p:nvSpPr>
        <p:spPr>
          <a:xfrm rot="-5400000">
            <a:off x="8154317" y="4536032"/>
            <a:ext cx="680182" cy="921496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0"/>
          <p:cNvSpPr/>
          <p:nvPr/>
        </p:nvSpPr>
        <p:spPr>
          <a:xfrm rot="6446550">
            <a:off x="-10406" y="-347739"/>
            <a:ext cx="1412996" cy="1914087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0"/>
          <p:cNvSpPr/>
          <p:nvPr/>
        </p:nvSpPr>
        <p:spPr>
          <a:xfrm flipH="1" rot="9719030">
            <a:off x="-235349" y="337533"/>
            <a:ext cx="1045398" cy="1416128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0"/>
          <p:cNvSpPr/>
          <p:nvPr/>
        </p:nvSpPr>
        <p:spPr>
          <a:xfrm flipH="1" rot="-10193601">
            <a:off x="-401063" y="1844704"/>
            <a:ext cx="1520531" cy="2059857"/>
          </a:xfrm>
          <a:custGeom>
            <a:rect b="b" l="l" r="r" t="t"/>
            <a:pathLst>
              <a:path extrusionOk="0" h="40284" w="29738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8" name="Google Shape;298;p10"/>
          <p:cNvGrpSpPr/>
          <p:nvPr/>
        </p:nvGrpSpPr>
        <p:grpSpPr>
          <a:xfrm flipH="1">
            <a:off x="7519701" y="4790531"/>
            <a:ext cx="680205" cy="546517"/>
            <a:chOff x="4649450" y="3527425"/>
            <a:chExt cx="1224050" cy="983475"/>
          </a:xfrm>
        </p:grpSpPr>
        <p:sp>
          <p:nvSpPr>
            <p:cNvPr id="299" name="Google Shape;299;p10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" name="Google Shape;302;p10"/>
          <p:cNvGrpSpPr/>
          <p:nvPr/>
        </p:nvGrpSpPr>
        <p:grpSpPr>
          <a:xfrm flipH="1" rot="10800000">
            <a:off x="-226566" y="1384519"/>
            <a:ext cx="1027835" cy="825824"/>
            <a:chOff x="4649450" y="3527425"/>
            <a:chExt cx="1224050" cy="983475"/>
          </a:xfrm>
        </p:grpSpPr>
        <p:sp>
          <p:nvSpPr>
            <p:cNvPr id="303" name="Google Shape;303;p10"/>
            <p:cNvSpPr/>
            <p:nvPr/>
          </p:nvSpPr>
          <p:spPr>
            <a:xfrm>
              <a:off x="4649450" y="4150450"/>
              <a:ext cx="456475" cy="168275"/>
            </a:xfrm>
            <a:custGeom>
              <a:rect b="b" l="l" r="r" t="t"/>
              <a:pathLst>
                <a:path extrusionOk="0" h="6731" w="18259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4756075" y="3527425"/>
              <a:ext cx="1117425" cy="983475"/>
            </a:xfrm>
            <a:custGeom>
              <a:rect b="b" l="l" r="r" t="t"/>
              <a:pathLst>
                <a:path extrusionOk="0" h="39339" w="44697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4841875" y="3612075"/>
              <a:ext cx="811775" cy="761500"/>
            </a:xfrm>
            <a:custGeom>
              <a:rect b="b" l="l" r="r" t="t"/>
              <a:pathLst>
                <a:path extrusionOk="0" h="30460" w="32471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ue Ellen Francisco"/>
              <a:buNone/>
              <a:defRPr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3"/>
          <p:cNvSpPr/>
          <p:nvPr/>
        </p:nvSpPr>
        <p:spPr>
          <a:xfrm>
            <a:off x="1673850" y="1798100"/>
            <a:ext cx="5796299" cy="1339921"/>
          </a:xfrm>
          <a:custGeom>
            <a:rect b="b" l="l" r="r" t="t"/>
            <a:pathLst>
              <a:path extrusionOk="0" h="8608" w="45103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F7BA9C">
              <a:alpha val="34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33"/>
          <p:cNvSpPr txBox="1"/>
          <p:nvPr>
            <p:ph type="ctrTitle"/>
          </p:nvPr>
        </p:nvSpPr>
        <p:spPr>
          <a:xfrm>
            <a:off x="1673850" y="1919150"/>
            <a:ext cx="5796300" cy="106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Violence contre les femmes</a:t>
            </a:r>
            <a:endParaRPr/>
          </a:p>
        </p:txBody>
      </p:sp>
      <p:sp>
        <p:nvSpPr>
          <p:cNvPr id="927" name="Google Shape;927;p33"/>
          <p:cNvSpPr txBox="1"/>
          <p:nvPr>
            <p:ph idx="1" type="subTitle"/>
          </p:nvPr>
        </p:nvSpPr>
        <p:spPr>
          <a:xfrm>
            <a:off x="2244825" y="3736863"/>
            <a:ext cx="4523100" cy="4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Yaiza Junco Ordiz 4ºB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4"/>
          <p:cNvSpPr txBox="1"/>
          <p:nvPr>
            <p:ph type="title"/>
          </p:nvPr>
        </p:nvSpPr>
        <p:spPr>
          <a:xfrm>
            <a:off x="499600" y="605225"/>
            <a:ext cx="74712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Arrestation d’un homme pour avoir tué son partenaire à Palma</a:t>
            </a:r>
            <a:endParaRPr sz="3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/>
          </a:p>
        </p:txBody>
      </p:sp>
      <p:sp>
        <p:nvSpPr>
          <p:cNvPr id="933" name="Google Shape;933;p34"/>
          <p:cNvSpPr txBox="1"/>
          <p:nvPr>
            <p:ph idx="1" type="body"/>
          </p:nvPr>
        </p:nvSpPr>
        <p:spPr>
          <a:xfrm>
            <a:off x="1024600" y="1424000"/>
            <a:ext cx="7648800" cy="34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 détenu, âgé de 35 ans, avait tenté de cacher le corps de la femme, âgée de 32 ans, dans une zone rurale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Un homme de 35 ans a été arrêté par la police nationale à Palma de Majorque pour avoir tué son couple  de 32 ans et tenté de cacher son corps.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L’enquête explique que le détenu a appelé plusieurs membres de sa famille pour leur dire qu’il avait eu un accident de voiture. D’autres appels ont été déroutants parce qu’il a ensuite assuré à d’autres membres de sa famille qu’il avait commis une folie.Ils ont découvert que dans la matinée de ce mercredi, l’homme a tué son couple d’un coup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35"/>
          <p:cNvGrpSpPr/>
          <p:nvPr/>
        </p:nvGrpSpPr>
        <p:grpSpPr>
          <a:xfrm rot="178644">
            <a:off x="4989171" y="1277296"/>
            <a:ext cx="2279287" cy="2316977"/>
            <a:chOff x="6704494" y="3896337"/>
            <a:chExt cx="780942" cy="791549"/>
          </a:xfrm>
        </p:grpSpPr>
        <p:sp>
          <p:nvSpPr>
            <p:cNvPr id="939" name="Google Shape;939;p35"/>
            <p:cNvSpPr/>
            <p:nvPr/>
          </p:nvSpPr>
          <p:spPr>
            <a:xfrm>
              <a:off x="6704494" y="3896651"/>
              <a:ext cx="780942" cy="791235"/>
            </a:xfrm>
            <a:custGeom>
              <a:rect b="b" l="l" r="r" t="t"/>
              <a:pathLst>
                <a:path extrusionOk="0" h="39204" w="38694">
                  <a:moveTo>
                    <a:pt x="36840" y="0"/>
                  </a:moveTo>
                  <a:lnTo>
                    <a:pt x="0" y="2310"/>
                  </a:lnTo>
                  <a:lnTo>
                    <a:pt x="2310" y="39150"/>
                  </a:lnTo>
                  <a:cubicBezTo>
                    <a:pt x="2310" y="39150"/>
                    <a:pt x="4255" y="39204"/>
                    <a:pt x="7191" y="39204"/>
                  </a:cubicBezTo>
                  <a:cubicBezTo>
                    <a:pt x="8659" y="39204"/>
                    <a:pt x="10375" y="39190"/>
                    <a:pt x="12219" y="39150"/>
                  </a:cubicBezTo>
                  <a:cubicBezTo>
                    <a:pt x="12766" y="39058"/>
                    <a:pt x="25472" y="37083"/>
                    <a:pt x="29393" y="30608"/>
                  </a:cubicBezTo>
                  <a:cubicBezTo>
                    <a:pt x="29393" y="30608"/>
                    <a:pt x="31734" y="32463"/>
                    <a:pt x="33761" y="32463"/>
                  </a:cubicBezTo>
                  <a:cubicBezTo>
                    <a:pt x="34600" y="32463"/>
                    <a:pt x="35385" y="32145"/>
                    <a:pt x="35928" y="31247"/>
                  </a:cubicBezTo>
                  <a:cubicBezTo>
                    <a:pt x="38694" y="20730"/>
                    <a:pt x="36840" y="0"/>
                    <a:pt x="36840" y="0"/>
                  </a:cubicBezTo>
                  <a:close/>
                </a:path>
              </a:pathLst>
            </a:custGeom>
            <a:solidFill>
              <a:srgbClr val="F7BA9C">
                <a:alpha val="742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6951104" y="4687087"/>
              <a:ext cx="20" cy="20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E249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951709" y="4514709"/>
              <a:ext cx="477901" cy="172399"/>
            </a:xfrm>
            <a:custGeom>
              <a:rect b="b" l="l" r="r" t="t"/>
              <a:pathLst>
                <a:path extrusionOk="0" h="8542" w="23679">
                  <a:moveTo>
                    <a:pt x="17144" y="0"/>
                  </a:moveTo>
                  <a:cubicBezTo>
                    <a:pt x="13223" y="6444"/>
                    <a:pt x="517" y="8450"/>
                    <a:pt x="1" y="8542"/>
                  </a:cubicBezTo>
                  <a:cubicBezTo>
                    <a:pt x="19667" y="7083"/>
                    <a:pt x="23040" y="2310"/>
                    <a:pt x="23588" y="943"/>
                  </a:cubicBezTo>
                  <a:lnTo>
                    <a:pt x="23679" y="639"/>
                  </a:lnTo>
                  <a:lnTo>
                    <a:pt x="23679" y="639"/>
                  </a:lnTo>
                  <a:cubicBezTo>
                    <a:pt x="23135" y="1547"/>
                    <a:pt x="22349" y="1869"/>
                    <a:pt x="21509" y="1869"/>
                  </a:cubicBezTo>
                  <a:cubicBezTo>
                    <a:pt x="19483" y="1869"/>
                    <a:pt x="17144" y="0"/>
                    <a:pt x="17144" y="0"/>
                  </a:cubicBezTo>
                  <a:close/>
                </a:path>
              </a:pathLst>
            </a:custGeom>
            <a:solidFill>
              <a:srgbClr val="EBB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6704494" y="3896337"/>
              <a:ext cx="751495" cy="173630"/>
            </a:xfrm>
            <a:custGeom>
              <a:rect b="b" l="l" r="r" t="t"/>
              <a:pathLst>
                <a:path extrusionOk="0" h="8603" w="37235">
                  <a:moveTo>
                    <a:pt x="36840" y="1"/>
                  </a:moveTo>
                  <a:lnTo>
                    <a:pt x="0" y="2341"/>
                  </a:lnTo>
                  <a:lnTo>
                    <a:pt x="395" y="8603"/>
                  </a:lnTo>
                  <a:lnTo>
                    <a:pt x="37235" y="6262"/>
                  </a:lnTo>
                  <a:lnTo>
                    <a:pt x="36840" y="1"/>
                  </a:lnTo>
                  <a:close/>
                </a:path>
              </a:pathLst>
            </a:custGeom>
            <a:solidFill>
              <a:srgbClr val="F0B5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43" name="Google Shape;94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575" y="1412200"/>
            <a:ext cx="3638226" cy="2046475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35"/>
          <p:cNvSpPr txBox="1"/>
          <p:nvPr/>
        </p:nvSpPr>
        <p:spPr>
          <a:xfrm>
            <a:off x="5033600" y="1943350"/>
            <a:ext cx="21897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C’est la voiture avec laquelle avez simulé l’accident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36"/>
          <p:cNvSpPr txBox="1"/>
          <p:nvPr>
            <p:ph idx="1" type="body"/>
          </p:nvPr>
        </p:nvSpPr>
        <p:spPr>
          <a:xfrm>
            <a:off x="778500" y="1424000"/>
            <a:ext cx="7648800" cy="34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Il a été réalisé sur de petites routes reliant de nombreuses fermes isolées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À leur arrivée, les policiers ont trouvé des traces de sang et le véhicule du détenu endommagé, mais sans le conducteur.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Lorsque les agents sont arrivés sur les lieux, ils ont trouvé un véhicule accidenté et des traces de sang dans une zone menant à une piste boisée. Les policiers ont suivi le sentier jusqu’à trouver le corps sans vie d’une femme, couverte de branches et de broussailles.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Les agents ont mis en place un dispositif pour localiser l’homme et éclaircir ce qui s’était passé.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C’est lui-même qui a appelé la police nationale quelques minutes plus tard pour se rendre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 Finalement été arrêté dans le quartier de </a:t>
            </a:r>
            <a:r>
              <a:rPr lang="en"/>
              <a:t>s’Hostalot</a:t>
            </a:r>
            <a:r>
              <a:rPr lang="en"/>
              <a:t>, à l’autre bout de la ville.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Les flics ont trouvé un sac et un tournevis. Les enquêteurs essaient de savoir s’il a pu être utilisé pour tuer la femme.                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Le détenu a été transféré dans les locaux de la Police nationale de Palma où il est toujours en attente de jugement.</a:t>
            </a:r>
            <a:endParaRPr/>
          </a:p>
        </p:txBody>
      </p:sp>
      <p:sp>
        <p:nvSpPr>
          <p:cNvPr id="950" name="Google Shape;950;p36"/>
          <p:cNvSpPr txBox="1"/>
          <p:nvPr>
            <p:ph type="title"/>
          </p:nvPr>
        </p:nvSpPr>
        <p:spPr>
          <a:xfrm>
            <a:off x="930900" y="605225"/>
            <a:ext cx="5950500" cy="4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 cela a été fait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5" name="Google Shape;95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851" y="307801"/>
            <a:ext cx="3844549" cy="216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1164" y="1094944"/>
            <a:ext cx="3474766" cy="1954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3964" y="3167825"/>
            <a:ext cx="2857500" cy="160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8" name="Google Shape;958;p37"/>
          <p:cNvGrpSpPr/>
          <p:nvPr/>
        </p:nvGrpSpPr>
        <p:grpSpPr>
          <a:xfrm rot="-5400000">
            <a:off x="5630546" y="2413239"/>
            <a:ext cx="1298304" cy="3109369"/>
            <a:chOff x="7112443" y="1538214"/>
            <a:chExt cx="1345951" cy="1345931"/>
          </a:xfrm>
        </p:grpSpPr>
        <p:sp>
          <p:nvSpPr>
            <p:cNvPr id="959" name="Google Shape;959;p37"/>
            <p:cNvSpPr/>
            <p:nvPr/>
          </p:nvSpPr>
          <p:spPr>
            <a:xfrm>
              <a:off x="7112443" y="1538214"/>
              <a:ext cx="1345951" cy="1345931"/>
            </a:xfrm>
            <a:custGeom>
              <a:rect b="b" l="l" r="r" t="t"/>
              <a:pathLst>
                <a:path extrusionOk="0" h="66688" w="66689">
                  <a:moveTo>
                    <a:pt x="0" y="0"/>
                  </a:moveTo>
                  <a:lnTo>
                    <a:pt x="0" y="66688"/>
                  </a:lnTo>
                  <a:lnTo>
                    <a:pt x="66688" y="66688"/>
                  </a:lnTo>
                  <a:lnTo>
                    <a:pt x="66688" y="0"/>
                  </a:lnTo>
                  <a:close/>
                </a:path>
              </a:pathLst>
            </a:custGeom>
            <a:solidFill>
              <a:srgbClr val="00C3B1">
                <a:alpha val="604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7112443" y="1538214"/>
              <a:ext cx="1345951" cy="228829"/>
            </a:xfrm>
            <a:custGeom>
              <a:rect b="b" l="l" r="r" t="t"/>
              <a:pathLst>
                <a:path extrusionOk="0" h="11338" w="66689">
                  <a:moveTo>
                    <a:pt x="0" y="0"/>
                  </a:moveTo>
                  <a:lnTo>
                    <a:pt x="0" y="11338"/>
                  </a:lnTo>
                  <a:lnTo>
                    <a:pt x="66688" y="11338"/>
                  </a:lnTo>
                  <a:lnTo>
                    <a:pt x="66688" y="0"/>
                  </a:lnTo>
                  <a:close/>
                </a:path>
              </a:pathLst>
            </a:custGeom>
            <a:solidFill>
              <a:srgbClr val="00BB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1" name="Google Shape;961;p37"/>
          <p:cNvSpPr txBox="1"/>
          <p:nvPr/>
        </p:nvSpPr>
        <p:spPr>
          <a:xfrm>
            <a:off x="5532550" y="3530825"/>
            <a:ext cx="2112000" cy="8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C’est l’homme qui a tué sa femme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8"/>
          <p:cNvSpPr txBox="1"/>
          <p:nvPr>
            <p:ph type="title"/>
          </p:nvPr>
        </p:nvSpPr>
        <p:spPr>
          <a:xfrm>
            <a:off x="820050" y="1763300"/>
            <a:ext cx="7503900" cy="13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e finit</a:t>
            </a:r>
            <a:endParaRPr/>
          </a:p>
        </p:txBody>
      </p:sp>
      <p:sp>
        <p:nvSpPr>
          <p:cNvPr id="967" name="Google Shape;967;p38"/>
          <p:cNvSpPr txBox="1"/>
          <p:nvPr>
            <p:ph idx="1" type="body"/>
          </p:nvPr>
        </p:nvSpPr>
        <p:spPr>
          <a:xfrm>
            <a:off x="1385550" y="3134125"/>
            <a:ext cx="6372900" cy="5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udying Organizer by Slidesgo">
  <a:themeElements>
    <a:clrScheme name="Simple Light">
      <a:dk1>
        <a:srgbClr val="000000"/>
      </a:dk1>
      <a:lt1>
        <a:srgbClr val="981D04"/>
      </a:lt1>
      <a:dk2>
        <a:srgbClr val="027268"/>
      </a:dk2>
      <a:lt2>
        <a:srgbClr val="F7BA9C"/>
      </a:lt2>
      <a:accent1>
        <a:srgbClr val="E1A28D"/>
      </a:accent1>
      <a:accent2>
        <a:srgbClr val="D74A2E"/>
      </a:accent2>
      <a:accent3>
        <a:srgbClr val="00C3B1"/>
      </a:accent3>
      <a:accent4>
        <a:srgbClr val="029083"/>
      </a:accent4>
      <a:accent5>
        <a:srgbClr val="C18A78"/>
      </a:accent5>
      <a:accent6>
        <a:srgbClr val="764B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