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46" autoAdjust="0"/>
  </p:normalViewPr>
  <p:slideViewPr>
    <p:cSldViewPr>
      <p:cViewPr>
        <p:scale>
          <a:sx n="120" d="100"/>
          <a:sy n="120" d="100"/>
        </p:scale>
        <p:origin x="-7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2254CA0-EBB4-40C4-8E35-AEDF8D6FDCF2}" type="datetimeFigureOut">
              <a:rPr lang="es-ES" smtClean="0"/>
              <a:t>18/02/2021</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B8FADA7-B976-4787-ADA4-30E13DFBD3D8}"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2254CA0-EBB4-40C4-8E35-AEDF8D6FDCF2}" type="datetimeFigureOut">
              <a:rPr lang="es-ES" smtClean="0"/>
              <a:t>18/02/2021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B8FADA7-B976-4787-ADA4-30E13DFBD3D8}"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2254CA0-EBB4-40C4-8E35-AEDF8D6FDCF2}" type="datetimeFigureOut">
              <a:rPr lang="es-ES" smtClean="0"/>
              <a:t>18/02/2021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B8FADA7-B976-4787-ADA4-30E13DFBD3D8}"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2254CA0-EBB4-40C4-8E35-AEDF8D6FDCF2}" type="datetimeFigureOut">
              <a:rPr lang="es-ES" smtClean="0"/>
              <a:t>18/02/2021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B8FADA7-B976-4787-ADA4-30E13DFBD3D8}"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2254CA0-EBB4-40C4-8E35-AEDF8D6FDCF2}" type="datetimeFigureOut">
              <a:rPr lang="es-ES" smtClean="0"/>
              <a:t>18/02/2021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B8FADA7-B976-4787-ADA4-30E13DFBD3D8}"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D2254CA0-EBB4-40C4-8E35-AEDF8D6FDCF2}" type="datetimeFigureOut">
              <a:rPr lang="es-ES" smtClean="0"/>
              <a:t>18/02/2021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B8FADA7-B976-4787-ADA4-30E13DFBD3D8}" type="slidenum">
              <a:rPr lang="es-ES" smtClean="0"/>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D2254CA0-EBB4-40C4-8E35-AEDF8D6FDCF2}" type="datetimeFigureOut">
              <a:rPr lang="es-ES" smtClean="0"/>
              <a:t>18/02/2021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B8FADA7-B976-4787-ADA4-30E13DFBD3D8}" type="slidenum">
              <a:rPr lang="es-ES" smtClean="0"/>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2254CA0-EBB4-40C4-8E35-AEDF8D6FDCF2}" type="datetimeFigureOut">
              <a:rPr lang="es-ES" smtClean="0"/>
              <a:t>18/02/2021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B8FADA7-B976-4787-ADA4-30E13DFBD3D8}"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54CA0-EBB4-40C4-8E35-AEDF8D6FDCF2}" type="datetimeFigureOut">
              <a:rPr lang="es-ES" smtClean="0"/>
              <a:t>18/02/2021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B8FADA7-B976-4787-ADA4-30E13DFBD3D8}"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D2254CA0-EBB4-40C4-8E35-AEDF8D6FDCF2}" type="datetimeFigureOut">
              <a:rPr lang="es-ES" smtClean="0"/>
              <a:t>18/02/2021</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3B8FADA7-B976-4787-ADA4-30E13DFBD3D8}"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D2254CA0-EBB4-40C4-8E35-AEDF8D6FDCF2}" type="datetimeFigureOut">
              <a:rPr lang="es-ES" smtClean="0"/>
              <a:t>18/02/2021</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3B8FADA7-B976-4787-ADA4-30E13DFBD3D8}"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2254CA0-EBB4-40C4-8E35-AEDF8D6FDCF2}" type="datetimeFigureOut">
              <a:rPr lang="es-ES" smtClean="0"/>
              <a:t>18/02/2021</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B8FADA7-B976-4787-ADA4-30E13DFBD3D8}"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25849" y="1052736"/>
            <a:ext cx="5725119" cy="1202137"/>
          </a:xfrm>
        </p:spPr>
        <p:txBody>
          <a:bodyPr/>
          <a:lstStyle/>
          <a:p>
            <a:r>
              <a:rPr lang="es-ES" dirty="0" smtClean="0"/>
              <a:t>COLETTE</a:t>
            </a:r>
            <a:endParaRPr lang="es-ES" dirty="0"/>
          </a:p>
        </p:txBody>
      </p:sp>
      <p:sp>
        <p:nvSpPr>
          <p:cNvPr id="3" name="2 Subtítulo"/>
          <p:cNvSpPr>
            <a:spLocks noGrp="1"/>
          </p:cNvSpPr>
          <p:nvPr>
            <p:ph type="subTitle" idx="1"/>
          </p:nvPr>
        </p:nvSpPr>
        <p:spPr>
          <a:xfrm>
            <a:off x="611560" y="5301208"/>
            <a:ext cx="5077048" cy="463470"/>
          </a:xfrm>
        </p:spPr>
        <p:txBody>
          <a:bodyPr/>
          <a:lstStyle/>
          <a:p>
            <a:r>
              <a:rPr lang="es-ES" dirty="0" smtClean="0"/>
              <a:t>Sergio Fernández Sánchez 4ºA</a:t>
            </a:r>
            <a:endParaRPr lang="es-E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2417102"/>
            <a:ext cx="3907160" cy="2857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09621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SOMMAIRE</a:t>
            </a:r>
            <a:endParaRPr lang="es-ES" dirty="0"/>
          </a:p>
        </p:txBody>
      </p:sp>
      <p:sp>
        <p:nvSpPr>
          <p:cNvPr id="3" name="2 Marcador de contenido"/>
          <p:cNvSpPr>
            <a:spLocks noGrp="1"/>
          </p:cNvSpPr>
          <p:nvPr>
            <p:ph idx="1"/>
          </p:nvPr>
        </p:nvSpPr>
        <p:spPr/>
        <p:txBody>
          <a:bodyPr/>
          <a:lstStyle/>
          <a:p>
            <a:r>
              <a:rPr lang="fr-FR" dirty="0" smtClean="0"/>
              <a:t>Biographie, vie personnel</a:t>
            </a:r>
          </a:p>
          <a:p>
            <a:r>
              <a:rPr lang="fr-FR" dirty="0" smtClean="0"/>
              <a:t>Biographie, vie professionnelle</a:t>
            </a:r>
          </a:p>
          <a:p>
            <a:r>
              <a:rPr lang="fr-FR" dirty="0" smtClean="0"/>
              <a:t>Œuvres:</a:t>
            </a:r>
          </a:p>
          <a:p>
            <a:pPr marL="457200" indent="-457200">
              <a:buFont typeface="+mj-lt"/>
              <a:buAutoNum type="arabicPeriod"/>
            </a:pPr>
            <a:r>
              <a:rPr lang="fr-FR" dirty="0"/>
              <a:t>Type de public au que va destiné</a:t>
            </a:r>
          </a:p>
          <a:p>
            <a:pPr marL="457200" indent="-457200">
              <a:buFont typeface="+mj-lt"/>
              <a:buAutoNum type="arabicPeriod"/>
            </a:pPr>
            <a:r>
              <a:rPr lang="fr-FR" dirty="0"/>
              <a:t>Type de littérature</a:t>
            </a:r>
          </a:p>
          <a:p>
            <a:pPr marL="457200" indent="-457200">
              <a:buFont typeface="+mj-lt"/>
              <a:buAutoNum type="arabicPeriod"/>
            </a:pPr>
            <a:r>
              <a:rPr lang="fr-FR" dirty="0"/>
              <a:t>Sélection d’œuvres </a:t>
            </a:r>
          </a:p>
          <a:p>
            <a:r>
              <a:rPr lang="fr-FR" dirty="0" smtClean="0"/>
              <a:t>Œuvre célèbre, </a:t>
            </a:r>
            <a:r>
              <a:rPr lang="fr-FR" i="1" dirty="0" smtClean="0"/>
              <a:t>Gigi</a:t>
            </a:r>
            <a:endParaRPr lang="fr-FR" dirty="0" smtClean="0"/>
          </a:p>
          <a:p>
            <a:endParaRPr lang="fr-FR" dirty="0" smtClean="0"/>
          </a:p>
          <a:p>
            <a:endParaRPr lang="fr-FR" dirty="0" smtClean="0"/>
          </a:p>
        </p:txBody>
      </p:sp>
    </p:spTree>
    <p:extLst>
      <p:ext uri="{BB962C8B-B14F-4D97-AF65-F5344CB8AC3E}">
        <p14:creationId xmlns:p14="http://schemas.microsoft.com/office/powerpoint/2010/main" val="67255859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BIOGRAPHIE, VIE PERSONNEL</a:t>
            </a:r>
            <a:endParaRPr lang="es-ES" dirty="0"/>
          </a:p>
        </p:txBody>
      </p:sp>
      <p:sp>
        <p:nvSpPr>
          <p:cNvPr id="3" name="2 Marcador de contenido"/>
          <p:cNvSpPr>
            <a:spLocks noGrp="1"/>
          </p:cNvSpPr>
          <p:nvPr>
            <p:ph idx="1"/>
          </p:nvPr>
        </p:nvSpPr>
        <p:spPr/>
        <p:txBody>
          <a:bodyPr>
            <a:noAutofit/>
          </a:bodyPr>
          <a:lstStyle/>
          <a:p>
            <a:r>
              <a:rPr lang="fr-FR" sz="1500" dirty="0" smtClean="0"/>
              <a:t>Nom: Sidonie-Gabrielle Colette</a:t>
            </a:r>
          </a:p>
          <a:p>
            <a:r>
              <a:rPr lang="fr-FR" sz="1500" dirty="0" smtClean="0"/>
              <a:t>Née: Saint-Sauveur-en-Puisaye, 28/01/1873</a:t>
            </a:r>
          </a:p>
          <a:p>
            <a:r>
              <a:rPr lang="fr-FR" sz="1500" dirty="0" smtClean="0"/>
              <a:t>Été: Journaliste, scénariste, écrivaine et actrice de cabaret.</a:t>
            </a:r>
          </a:p>
          <a:p>
            <a:r>
              <a:rPr lang="fr-FR" sz="1500" dirty="0" smtClean="0"/>
              <a:t>Petit de 4 frères, fils d’un militaire et d’une femme du foyer.</a:t>
            </a:r>
          </a:p>
          <a:p>
            <a:r>
              <a:rPr lang="fr-FR" sz="1500" dirty="0" smtClean="0"/>
              <a:t>En 1893 s’est mariée avec un écrivain, « Willy », qui l’a signé la collection Claudine.</a:t>
            </a:r>
          </a:p>
          <a:p>
            <a:r>
              <a:rPr lang="fr-FR" sz="1500" dirty="0" smtClean="0"/>
              <a:t>Après les infidélités de son époux, découvre nouveaux aspects de sa vie, le théâtre et ses aventures bisexuelles.</a:t>
            </a:r>
          </a:p>
          <a:p>
            <a:r>
              <a:rPr lang="fr-FR" sz="1500" dirty="0" smtClean="0"/>
              <a:t>En 1906 se divorce de Willy.</a:t>
            </a:r>
          </a:p>
          <a:p>
            <a:r>
              <a:rPr lang="fr-FR" sz="1500" dirty="0" smtClean="0"/>
              <a:t>En 1911 se marie avec un journaliste, Henry de Jouvenel et avec lequel aura une fille du que se divorce en 1923.</a:t>
            </a:r>
          </a:p>
          <a:p>
            <a:r>
              <a:rPr lang="fr-FR" sz="1500" dirty="0" smtClean="0"/>
              <a:t>En 1935 se marie avec Maurice </a:t>
            </a:r>
            <a:r>
              <a:rPr lang="fr-FR" sz="1500" dirty="0" err="1" smtClean="0"/>
              <a:t>Goudeket</a:t>
            </a:r>
            <a:r>
              <a:rPr lang="fr-FR" sz="1500" dirty="0" smtClean="0"/>
              <a:t>, un journaliste juif.</a:t>
            </a:r>
          </a:p>
          <a:p>
            <a:r>
              <a:rPr lang="fr-FR" sz="1500" dirty="0" smtClean="0"/>
              <a:t>Mort: Paris, 03/08/1954 (81 ans)</a:t>
            </a:r>
          </a:p>
          <a:p>
            <a:r>
              <a:rPr lang="fr-FR" sz="1500" dirty="0" smtClean="0"/>
              <a:t>C’est l’unique écrivaine française qu’a reçu un enterrement d’</a:t>
            </a:r>
            <a:r>
              <a:rPr lang="fr-FR" sz="1500" dirty="0" err="1" smtClean="0"/>
              <a:t>Êtat</a:t>
            </a:r>
            <a:r>
              <a:rPr lang="fr-FR" sz="1500" dirty="0" smtClean="0"/>
              <a:t>, elle a été enterré en le cimentière de Père Lachaise.</a:t>
            </a:r>
          </a:p>
        </p:txBody>
      </p:sp>
    </p:spTree>
    <p:extLst>
      <p:ext uri="{BB962C8B-B14F-4D97-AF65-F5344CB8AC3E}">
        <p14:creationId xmlns:p14="http://schemas.microsoft.com/office/powerpoint/2010/main" val="335698975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fr-FR" dirty="0" smtClean="0"/>
              <a:t>BIOGRAPHIE, VIE PROFESSIONNELLE</a:t>
            </a:r>
            <a:endParaRPr lang="fr-FR" dirty="0"/>
          </a:p>
        </p:txBody>
      </p:sp>
      <p:sp>
        <p:nvSpPr>
          <p:cNvPr id="3" name="2 Marcador de contenido"/>
          <p:cNvSpPr>
            <a:spLocks noGrp="1"/>
          </p:cNvSpPr>
          <p:nvPr>
            <p:ph idx="1"/>
          </p:nvPr>
        </p:nvSpPr>
        <p:spPr/>
        <p:txBody>
          <a:bodyPr>
            <a:noAutofit/>
          </a:bodyPr>
          <a:lstStyle/>
          <a:p>
            <a:r>
              <a:rPr lang="fr-FR" sz="1600" dirty="0" smtClean="0"/>
              <a:t>La plupart de ses œuvres sont autobiographiques ou basées en sa propre vie et sur ses folles expériences.</a:t>
            </a:r>
          </a:p>
          <a:p>
            <a:r>
              <a:rPr lang="fr-FR" sz="1600" dirty="0" smtClean="0"/>
              <a:t>Ses premières œuvres, Claudine, est signé son époux car les femmes écrivaines de cette époque étaient mal vues.</a:t>
            </a:r>
          </a:p>
          <a:p>
            <a:r>
              <a:rPr lang="fr-FR" sz="1600" dirty="0" smtClean="0"/>
              <a:t>Elle a écrit beaucoup d’œuvres, mais peu d’elles sont connues.</a:t>
            </a:r>
          </a:p>
          <a:p>
            <a:r>
              <a:rPr lang="fr-FR" sz="1600" dirty="0" smtClean="0"/>
              <a:t>Le succès l’arrive très tard, à l’âge de 70 ans, avec l’œuvre </a:t>
            </a:r>
            <a:r>
              <a:rPr lang="fr-FR" sz="1600" i="1" dirty="0" smtClean="0"/>
              <a:t>Gigi, </a:t>
            </a:r>
            <a:r>
              <a:rPr lang="fr-FR" sz="1600" dirty="0" smtClean="0"/>
              <a:t>grâce à laquelle a été membre de l’Académie Goncourt, laquelle présidera dès 1949 jusqu'à sa mort en 1954.</a:t>
            </a:r>
          </a:p>
          <a:p>
            <a:r>
              <a:rPr lang="fr-FR" sz="1600" dirty="0" smtClean="0"/>
              <a:t>Aussi, elle a travaillé en plusieurs journaux, comme journaliste et critique.</a:t>
            </a:r>
          </a:p>
          <a:p>
            <a:r>
              <a:rPr lang="fr-FR" sz="1600" dirty="0" smtClean="0"/>
              <a:t>Elle a travaillé comme actrice dans le mon du spectacle et </a:t>
            </a:r>
            <a:r>
              <a:rPr lang="fr-FR" sz="1600" i="1" dirty="0" smtClean="0"/>
              <a:t>music halls, </a:t>
            </a:r>
            <a:r>
              <a:rPr lang="fr-FR" sz="1600" dirty="0" smtClean="0"/>
              <a:t>comme </a:t>
            </a:r>
            <a:r>
              <a:rPr lang="fr-FR" sz="1600" i="1" dirty="0" smtClean="0"/>
              <a:t>le</a:t>
            </a:r>
            <a:r>
              <a:rPr lang="fr-FR" sz="1600" dirty="0" smtClean="0"/>
              <a:t> </a:t>
            </a:r>
            <a:r>
              <a:rPr lang="fr-FR" sz="1600" i="1" dirty="0" smtClean="0"/>
              <a:t>Moulin Rouge.</a:t>
            </a:r>
          </a:p>
        </p:txBody>
      </p:sp>
    </p:spTree>
    <p:extLst>
      <p:ext uri="{BB962C8B-B14F-4D97-AF65-F5344CB8AC3E}">
        <p14:creationId xmlns:p14="http://schemas.microsoft.com/office/powerpoint/2010/main" val="107879147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fr-FR" dirty="0" smtClean="0"/>
              <a:t>L’ŒUVRE PLUS CÉLÈBRE: GIGI</a:t>
            </a:r>
            <a:endParaRPr lang="fr-FR" dirty="0"/>
          </a:p>
        </p:txBody>
      </p:sp>
      <p:sp>
        <p:nvSpPr>
          <p:cNvPr id="3" name="2 Marcador de contenido"/>
          <p:cNvSpPr>
            <a:spLocks noGrp="1"/>
          </p:cNvSpPr>
          <p:nvPr>
            <p:ph idx="1"/>
          </p:nvPr>
        </p:nvSpPr>
        <p:spPr/>
        <p:txBody>
          <a:bodyPr>
            <a:normAutofit fontScale="25000" lnSpcReduction="20000"/>
          </a:bodyPr>
          <a:lstStyle/>
          <a:p>
            <a:pPr marL="0" indent="0">
              <a:buNone/>
            </a:pPr>
            <a:r>
              <a:rPr lang="fr-FR" sz="4400" dirty="0"/>
              <a:t>– N’oublie pas que tu vas chez tante Alicia. Tu m’entends, Gilberte ? Viens que je te roule tes papillotes. Tu m’entends, Gilberte </a:t>
            </a:r>
            <a:r>
              <a:rPr lang="fr-FR" sz="4400" dirty="0" smtClean="0"/>
              <a:t>?</a:t>
            </a:r>
          </a:p>
          <a:p>
            <a:pPr marL="0" indent="0">
              <a:buNone/>
            </a:pPr>
            <a:endParaRPr lang="fr-FR" sz="4400" dirty="0"/>
          </a:p>
          <a:p>
            <a:pPr marL="0" indent="0">
              <a:buNone/>
            </a:pPr>
            <a:r>
              <a:rPr lang="fr-FR" sz="4400" dirty="0" smtClean="0"/>
              <a:t>– </a:t>
            </a:r>
            <a:r>
              <a:rPr lang="fr-FR" sz="4400" dirty="0"/>
              <a:t>Je ne pourrais pas y aller sans papillotes, grand-mère </a:t>
            </a:r>
            <a:r>
              <a:rPr lang="fr-FR" sz="4400" dirty="0" smtClean="0"/>
              <a:t>?</a:t>
            </a:r>
          </a:p>
          <a:p>
            <a:pPr marL="0" indent="0">
              <a:buNone/>
            </a:pPr>
            <a:endParaRPr lang="fr-FR" sz="4400" dirty="0"/>
          </a:p>
          <a:p>
            <a:pPr marL="0" indent="0">
              <a:buNone/>
            </a:pPr>
            <a:r>
              <a:rPr lang="fr-FR" sz="4400" dirty="0" smtClean="0"/>
              <a:t>– </a:t>
            </a:r>
            <a:r>
              <a:rPr lang="fr-FR" sz="4400" dirty="0"/>
              <a:t>Je ne le pense pas, dit avec modération Mme Alvarez</a:t>
            </a:r>
            <a:r>
              <a:rPr lang="fr-FR" sz="4400" dirty="0" smtClean="0"/>
              <a:t>.</a:t>
            </a:r>
          </a:p>
          <a:p>
            <a:pPr marL="0" indent="0">
              <a:buNone/>
            </a:pPr>
            <a:endParaRPr lang="fr-FR" sz="4400" dirty="0"/>
          </a:p>
          <a:p>
            <a:pPr marL="0" indent="0">
              <a:buNone/>
            </a:pPr>
            <a:r>
              <a:rPr lang="fr-FR" sz="4400" dirty="0" smtClean="0"/>
              <a:t>Elle </a:t>
            </a:r>
            <a:r>
              <a:rPr lang="fr-FR" sz="4400" dirty="0"/>
              <a:t>posa, sur la flamme bleue d’une lampe à alcool, le vieux fer à papillotes dont les branches se terminaient par deux petits hémisphères de métal massif et prépara les papiers de soie</a:t>
            </a:r>
            <a:r>
              <a:rPr lang="fr-FR" sz="4400" dirty="0" smtClean="0"/>
              <a:t>.</a:t>
            </a:r>
          </a:p>
          <a:p>
            <a:pPr marL="0" indent="0">
              <a:buNone/>
            </a:pPr>
            <a:endParaRPr lang="fr-FR" sz="4400" dirty="0"/>
          </a:p>
          <a:p>
            <a:pPr marL="0" indent="0">
              <a:buNone/>
            </a:pPr>
            <a:r>
              <a:rPr lang="fr-FR" sz="4400" dirty="0"/>
              <a:t>– Grand-mère, si tu me faisais un cran d’ondulation sur le côté pour changer </a:t>
            </a:r>
            <a:r>
              <a:rPr lang="fr-FR" sz="4400" dirty="0" smtClean="0"/>
              <a:t>?</a:t>
            </a:r>
          </a:p>
          <a:p>
            <a:pPr marL="0" indent="0">
              <a:buNone/>
            </a:pPr>
            <a:endParaRPr lang="fr-FR" sz="4400" dirty="0"/>
          </a:p>
          <a:p>
            <a:pPr marL="0" indent="0">
              <a:buNone/>
            </a:pPr>
            <a:r>
              <a:rPr lang="fr-FR" sz="4400" dirty="0"/>
              <a:t>– Il n’en est pas question. Des boucles à l’extrémité des cheveux, c’est le maximum d’excentricité pour une jeune fille de ton âge. Mets-toi sur le banc-de-pied</a:t>
            </a:r>
            <a:r>
              <a:rPr lang="fr-FR" sz="4400" dirty="0" smtClean="0"/>
              <a:t>.</a:t>
            </a:r>
          </a:p>
          <a:p>
            <a:pPr marL="0" indent="0">
              <a:buNone/>
            </a:pPr>
            <a:endParaRPr lang="fr-FR" sz="4400" dirty="0"/>
          </a:p>
          <a:p>
            <a:pPr marL="0" indent="0">
              <a:buNone/>
            </a:pPr>
            <a:r>
              <a:rPr lang="fr-FR" sz="4400" dirty="0"/>
              <a:t>Gilberte plia, pour s’asseoir sur le banc, ses jambes héronnières de quinze ans. Sa jupe écossaise découvrit ses bas de fil à côtes jusqu’au-delà de ses genoux, dont la rotule ovale, sans qu’elle s’en doutât, était la perfection même. Peu de mollet, la voûte du pied haute, de tels avantages conduisaient Mme Alvarez à regretter que sa petite-fille n’eût pas travaillé la danse. Pour l’instant, elle n’y songeait pas. Elle pinçait à plat, entre les demi-boules du fer chaud, les mèches blond cendré, tournées en rond et emprisonnées dans le papier fin. Sa patience, l’adresse de ses mains douillettes assemblaient en grosses boucles dansantes et élastiques l’épaisseur magnifique d’une chevelure soignée, qui ne dépassait guère les épaules de Gilberte. L’odeur vaguement vanillée du papier fin, celle du fer chauffé engourdissaient la fillette immobile. Aussi bien, Gilberte savait que toute résistance serait vaine. Elle ne cherchait presque jamais à échapper à la modération familiale.</a:t>
            </a:r>
          </a:p>
          <a:p>
            <a:endParaRPr lang="fr-FR" dirty="0"/>
          </a:p>
        </p:txBody>
      </p:sp>
    </p:spTree>
    <p:extLst>
      <p:ext uri="{BB962C8B-B14F-4D97-AF65-F5344CB8AC3E}">
        <p14:creationId xmlns:p14="http://schemas.microsoft.com/office/powerpoint/2010/main" val="255268107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smtClean="0"/>
              <a:t>ŒUVRES </a:t>
            </a:r>
            <a:endParaRPr lang="fr-FR" dirty="0"/>
          </a:p>
        </p:txBody>
      </p:sp>
      <p:sp>
        <p:nvSpPr>
          <p:cNvPr id="3" name="2 Marcador de contenido"/>
          <p:cNvSpPr>
            <a:spLocks noGrp="1"/>
          </p:cNvSpPr>
          <p:nvPr>
            <p:ph idx="1"/>
          </p:nvPr>
        </p:nvSpPr>
        <p:spPr/>
        <p:txBody>
          <a:bodyPr>
            <a:normAutofit fontScale="85000" lnSpcReduction="10000"/>
          </a:bodyPr>
          <a:lstStyle/>
          <a:p>
            <a:pPr marL="457200" indent="-457200">
              <a:buFont typeface="+mj-lt"/>
              <a:buAutoNum type="arabicPeriod"/>
            </a:pPr>
            <a:r>
              <a:rPr lang="fr-FR" dirty="0" smtClean="0"/>
              <a:t>Type de public:</a:t>
            </a:r>
          </a:p>
          <a:p>
            <a:r>
              <a:rPr lang="fr-FR" dirty="0" smtClean="0"/>
              <a:t>Les œuvres de Colette, est destiné à un public adulte, à cause de son contenu sexuel.</a:t>
            </a:r>
          </a:p>
          <a:p>
            <a:pPr marL="457200" indent="-457200">
              <a:buFont typeface="+mj-lt"/>
              <a:buAutoNum type="arabicPeriod"/>
            </a:pPr>
            <a:r>
              <a:rPr lang="fr-FR" dirty="0" smtClean="0"/>
              <a:t>Type de littérature:</a:t>
            </a:r>
          </a:p>
          <a:p>
            <a:r>
              <a:rPr lang="fr-FR" dirty="0" smtClean="0"/>
              <a:t>Colette a écrit; articles et critiques de théâtre pour les journaux </a:t>
            </a:r>
            <a:r>
              <a:rPr lang="fr-FR" i="1" dirty="0" smtClean="0"/>
              <a:t>(Le Matin et Le Journal), </a:t>
            </a:r>
            <a:r>
              <a:rPr lang="fr-FR" dirty="0" smtClean="0"/>
              <a:t>et romans.</a:t>
            </a:r>
          </a:p>
          <a:p>
            <a:pPr marL="457200" indent="-457200">
              <a:buFont typeface="+mj-lt"/>
              <a:buAutoNum type="arabicPeriod"/>
            </a:pPr>
            <a:r>
              <a:rPr lang="fr-FR" dirty="0" smtClean="0"/>
              <a:t>Sélection d’œuvres:</a:t>
            </a:r>
          </a:p>
          <a:p>
            <a:r>
              <a:rPr lang="fr-FR" dirty="0" smtClean="0"/>
              <a:t>Le plus connues sont, </a:t>
            </a:r>
            <a:r>
              <a:rPr lang="fr-FR" i="1" dirty="0" smtClean="0"/>
              <a:t>Gigi</a:t>
            </a:r>
            <a:r>
              <a:rPr lang="fr-FR" dirty="0" smtClean="0"/>
              <a:t> (1944), la série de </a:t>
            </a:r>
            <a:r>
              <a:rPr lang="fr-FR" i="1" dirty="0" smtClean="0"/>
              <a:t>Claudine </a:t>
            </a:r>
            <a:r>
              <a:rPr lang="fr-FR" dirty="0" smtClean="0"/>
              <a:t>(1900-1903, 1922), </a:t>
            </a:r>
            <a:r>
              <a:rPr lang="fr-FR" i="1" dirty="0" smtClean="0"/>
              <a:t>Chéri </a:t>
            </a:r>
            <a:r>
              <a:rPr lang="fr-FR" dirty="0" smtClean="0"/>
              <a:t>et </a:t>
            </a:r>
            <a:r>
              <a:rPr lang="fr-FR" i="1" dirty="0" smtClean="0"/>
              <a:t>Le final de Chéri </a:t>
            </a:r>
            <a:r>
              <a:rPr lang="fr-FR" dirty="0" smtClean="0"/>
              <a:t>(1920, 1926) et </a:t>
            </a:r>
            <a:r>
              <a:rPr lang="fr-FR" i="1" dirty="0" smtClean="0"/>
              <a:t>Le blé en herbe </a:t>
            </a:r>
            <a:r>
              <a:rPr lang="fr-FR" dirty="0" smtClean="0"/>
              <a:t>(1923). </a:t>
            </a:r>
            <a:endParaRPr lang="fr-FR" dirty="0"/>
          </a:p>
        </p:txBody>
      </p:sp>
    </p:spTree>
    <p:extLst>
      <p:ext uri="{BB962C8B-B14F-4D97-AF65-F5344CB8AC3E}">
        <p14:creationId xmlns:p14="http://schemas.microsoft.com/office/powerpoint/2010/main" val="234912998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836712"/>
            <a:ext cx="4536505"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3501008"/>
            <a:ext cx="4464495"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91633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heel(1)">
                                      <p:cBhvr>
                                        <p:cTn id="1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429552494900A48963DF038C632B115" ma:contentTypeVersion="10" ma:contentTypeDescription="Crear nuevo documento." ma:contentTypeScope="" ma:versionID="8c8685d371423b4cd5a5f48f8ed152ce">
  <xsd:schema xmlns:xsd="http://www.w3.org/2001/XMLSchema" xmlns:xs="http://www.w3.org/2001/XMLSchema" xmlns:p="http://schemas.microsoft.com/office/2006/metadata/properties" xmlns:ns2="585c2c49-2291-44be-b638-d07aec22b060" targetNamespace="http://schemas.microsoft.com/office/2006/metadata/properties" ma:root="true" ma:fieldsID="6d6661d1180397f26045b6e131a843e1" ns2:_="">
    <xsd:import namespace="585c2c49-2291-44be-b638-d07aec22b060"/>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c2c49-2291-44be-b638-d07aec22b060"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585c2c49-2291-44be-b638-d07aec22b060" xsi:nil="true"/>
  </documentManagement>
</p:properties>
</file>

<file path=customXml/itemProps1.xml><?xml version="1.0" encoding="utf-8"?>
<ds:datastoreItem xmlns:ds="http://schemas.openxmlformats.org/officeDocument/2006/customXml" ds:itemID="{C91DB301-7FD8-4D6C-BE92-833A2FB73748}"/>
</file>

<file path=customXml/itemProps2.xml><?xml version="1.0" encoding="utf-8"?>
<ds:datastoreItem xmlns:ds="http://schemas.openxmlformats.org/officeDocument/2006/customXml" ds:itemID="{02AE1283-6A02-400B-9A2A-5B307A01C2B8}"/>
</file>

<file path=customXml/itemProps3.xml><?xml version="1.0" encoding="utf-8"?>
<ds:datastoreItem xmlns:ds="http://schemas.openxmlformats.org/officeDocument/2006/customXml" ds:itemID="{7DBEF0A9-E512-48AF-AE3A-6200CC4954C1}"/>
</file>

<file path=docProps/app.xml><?xml version="1.0" encoding="utf-8"?>
<Properties xmlns="http://schemas.openxmlformats.org/officeDocument/2006/extended-properties" xmlns:vt="http://schemas.openxmlformats.org/officeDocument/2006/docPropsVTypes">
  <Template>Pushpin</Template>
  <TotalTime>500</TotalTime>
  <Words>314</Words>
  <Application>Microsoft Office PowerPoint</Application>
  <PresentationFormat>Presentación en pantalla (4:3)</PresentationFormat>
  <Paragraphs>50</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Chincheta</vt:lpstr>
      <vt:lpstr>COLETTE</vt:lpstr>
      <vt:lpstr>SOMMAIRE</vt:lpstr>
      <vt:lpstr>BIOGRAPHIE, VIE PERSONNEL</vt:lpstr>
      <vt:lpstr>BIOGRAPHIE, VIE PROFESSIONNELLE</vt:lpstr>
      <vt:lpstr>L’ŒUVRE PLUS CÉLÈBRE: GIGI</vt:lpstr>
      <vt:lpstr>ŒUVRES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c:title>
  <dc:creator>Sergio</dc:creator>
  <cp:lastModifiedBy>Sergio</cp:lastModifiedBy>
  <cp:revision>23</cp:revision>
  <dcterms:created xsi:type="dcterms:W3CDTF">2021-02-18T09:56:22Z</dcterms:created>
  <dcterms:modified xsi:type="dcterms:W3CDTF">2021-02-18T18:16:55Z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0x0101002429552494900A48963DF038C632B115</vt:lpwstr>
  </property>
</Properties>
</file>