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</p:sldIdLst>
  <p:sldSz cx="12192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DD4EA"/>
          </a:solidFill>
        </a:fill>
      </a:tcStyle>
    </a:wholeTbl>
    <a:band2H>
      <a:tcTxStyle b="def" i="def"/>
      <a:tcStyle>
        <a:tcBdr/>
        <a:fill>
          <a:solidFill>
            <a:srgbClr val="E8EBF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0E0E0"/>
          </a:solidFill>
        </a:fill>
      </a:tcStyle>
    </a:wholeTbl>
    <a:band2H>
      <a:tcTxStyle b="def" i="def"/>
      <a:tcStyle>
        <a:tcBdr/>
        <a:fill>
          <a:solidFill>
            <a:srgbClr val="F0F0F0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4E2CE"/>
          </a:solidFill>
        </a:fill>
      </a:tcStyle>
    </a:wholeTbl>
    <a:band2H>
      <a:tcTxStyle b="def" i="def"/>
      <a:tcStyle>
        <a:tcBdr/>
        <a:fill>
          <a:solidFill>
            <a:srgbClr val="EBF1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Relationship Id="rId41" Type="http://schemas.openxmlformats.org/officeDocument/2006/relationships/slide" Target="slides/slide34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2" name="Shape 92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n-lt"/>
        <a:ea typeface="+mn-ea"/>
        <a:cs typeface="+mn-cs"/>
        <a:sym typeface="Calibri"/>
      </a:defRPr>
    </a:lvl1pPr>
    <a:lvl2pPr indent="228600" latinLnBrk="0">
      <a:defRPr sz="1200">
        <a:latin typeface="+mn-lt"/>
        <a:ea typeface="+mn-ea"/>
        <a:cs typeface="+mn-cs"/>
        <a:sym typeface="Calibri"/>
      </a:defRPr>
    </a:lvl2pPr>
    <a:lvl3pPr indent="457200" latinLnBrk="0">
      <a:defRPr sz="1200">
        <a:latin typeface="+mn-lt"/>
        <a:ea typeface="+mn-ea"/>
        <a:cs typeface="+mn-cs"/>
        <a:sym typeface="Calibri"/>
      </a:defRPr>
    </a:lvl3pPr>
    <a:lvl4pPr indent="685800" latinLnBrk="0">
      <a:defRPr sz="1200">
        <a:latin typeface="+mn-lt"/>
        <a:ea typeface="+mn-ea"/>
        <a:cs typeface="+mn-cs"/>
        <a:sym typeface="Calibri"/>
      </a:defRPr>
    </a:lvl4pPr>
    <a:lvl5pPr indent="914400" latinLnBrk="0">
      <a:defRPr sz="1200">
        <a:latin typeface="+mn-lt"/>
        <a:ea typeface="+mn-ea"/>
        <a:cs typeface="+mn-cs"/>
        <a:sym typeface="Calibri"/>
      </a:defRPr>
    </a:lvl5pPr>
    <a:lvl6pPr indent="1143000" latinLnBrk="0">
      <a:defRPr sz="1200">
        <a:latin typeface="+mn-lt"/>
        <a:ea typeface="+mn-ea"/>
        <a:cs typeface="+mn-cs"/>
        <a:sym typeface="Calibri"/>
      </a:defRPr>
    </a:lvl6pPr>
    <a:lvl7pPr indent="1371600" latinLnBrk="0">
      <a:defRPr sz="1200">
        <a:latin typeface="+mn-lt"/>
        <a:ea typeface="+mn-ea"/>
        <a:cs typeface="+mn-cs"/>
        <a:sym typeface="Calibri"/>
      </a:defRPr>
    </a:lvl7pPr>
    <a:lvl8pPr indent="1600200" latinLnBrk="0">
      <a:defRPr sz="1200">
        <a:latin typeface="+mn-lt"/>
        <a:ea typeface="+mn-ea"/>
        <a:cs typeface="+mn-cs"/>
        <a:sym typeface="Calibri"/>
      </a:defRPr>
    </a:lvl8pPr>
    <a:lvl9pPr indent="1828800" latinLnBrk="0">
      <a:defRPr sz="1200">
        <a:latin typeface="+mn-lt"/>
        <a:ea typeface="+mn-ea"/>
        <a:cs typeface="+mn-cs"/>
        <a:sym typeface="Calibri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olo Testo"/>
          <p:cNvSpPr txBox="1"/>
          <p:nvPr>
            <p:ph type="title"/>
          </p:nvPr>
        </p:nvSpPr>
        <p:spPr>
          <a:xfrm>
            <a:off x="1524000" y="1122362"/>
            <a:ext cx="9144000" cy="2387601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pPr/>
            <a:r>
              <a:t>Titolo Testo</a:t>
            </a:r>
          </a:p>
        </p:txBody>
      </p:sp>
      <p:sp>
        <p:nvSpPr>
          <p:cNvPr id="12" name="Corpo livello uno…"/>
          <p:cNvSpPr txBox="1"/>
          <p:nvPr>
            <p:ph type="body" sz="quarter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2400"/>
            </a:lvl1pPr>
            <a:lvl2pPr marL="0" indent="457200" algn="ctr">
              <a:buSzTx/>
              <a:buFontTx/>
              <a:buNone/>
              <a:defRPr sz="2400"/>
            </a:lvl2pPr>
            <a:lvl3pPr marL="0" indent="914400" algn="ctr">
              <a:buSzTx/>
              <a:buFontTx/>
              <a:buNone/>
              <a:defRPr sz="2400"/>
            </a:lvl3pPr>
            <a:lvl4pPr marL="0" indent="1371600" algn="ctr">
              <a:buSzTx/>
              <a:buFontTx/>
              <a:buNone/>
              <a:defRPr sz="2400"/>
            </a:lvl4pPr>
            <a:lvl5pPr marL="0" indent="1828800" algn="ctr">
              <a:buSzTx/>
              <a:buFontTx/>
              <a:buNone/>
              <a:defRPr sz="2400"/>
            </a:lvl5pPr>
          </a:lstStyle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13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olo Testo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Titolo Testo</a:t>
            </a:r>
          </a:p>
        </p:txBody>
      </p:sp>
      <p:sp>
        <p:nvSpPr>
          <p:cNvPr id="21" name="Corpo livello uno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22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olo Testo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pPr/>
            <a:r>
              <a:t>Titolo Testo</a:t>
            </a:r>
          </a:p>
        </p:txBody>
      </p:sp>
      <p:sp>
        <p:nvSpPr>
          <p:cNvPr id="30" name="Corpo livello uno…"/>
          <p:cNvSpPr txBox="1"/>
          <p:nvPr>
            <p:ph type="body" sz="quarter" idx="1"/>
          </p:nvPr>
        </p:nvSpPr>
        <p:spPr>
          <a:xfrm>
            <a:off x="831850" y="4589462"/>
            <a:ext cx="10515600" cy="15001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1pPr>
            <a:lvl2pPr marL="0" indent="457200">
              <a:buSzTx/>
              <a:buFontTx/>
              <a:buNone/>
              <a:defRPr sz="2400">
                <a:solidFill>
                  <a:srgbClr val="888888"/>
                </a:solidFill>
              </a:defRPr>
            </a:lvl2pPr>
            <a:lvl3pPr marL="0" indent="914400">
              <a:buSzTx/>
              <a:buFontTx/>
              <a:buNone/>
              <a:defRPr sz="2400">
                <a:solidFill>
                  <a:srgbClr val="888888"/>
                </a:solidFill>
              </a:defRPr>
            </a:lvl3pPr>
            <a:lvl4pPr marL="0" indent="1371600">
              <a:buSzTx/>
              <a:buFontTx/>
              <a:buNone/>
              <a:defRPr sz="2400">
                <a:solidFill>
                  <a:srgbClr val="888888"/>
                </a:solidFill>
              </a:defRPr>
            </a:lvl4pPr>
            <a:lvl5pPr marL="0" indent="1828800">
              <a:buSzTx/>
              <a:buFontTx/>
              <a:buNone/>
              <a:defRPr sz="2400">
                <a:solidFill>
                  <a:srgbClr val="888888"/>
                </a:solidFill>
              </a:defRPr>
            </a:lvl5pPr>
          </a:lstStyle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31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olo Testo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Titolo Testo</a:t>
            </a:r>
          </a:p>
        </p:txBody>
      </p:sp>
      <p:sp>
        <p:nvSpPr>
          <p:cNvPr id="39" name="Corpo livello uno…"/>
          <p:cNvSpPr txBox="1"/>
          <p:nvPr>
            <p:ph type="body"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40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itolo Testo"/>
          <p:cNvSpPr txBox="1"/>
          <p:nvPr>
            <p:ph type="title"/>
          </p:nvPr>
        </p:nvSpPr>
        <p:spPr>
          <a:xfrm>
            <a:off x="839787" y="365125"/>
            <a:ext cx="10515601" cy="1325563"/>
          </a:xfrm>
          <a:prstGeom prst="rect">
            <a:avLst/>
          </a:prstGeom>
        </p:spPr>
        <p:txBody>
          <a:bodyPr/>
          <a:lstStyle/>
          <a:p>
            <a:pPr/>
            <a:r>
              <a:t>Titolo Testo</a:t>
            </a:r>
          </a:p>
        </p:txBody>
      </p:sp>
      <p:sp>
        <p:nvSpPr>
          <p:cNvPr id="48" name="Corpo livello uno…"/>
          <p:cNvSpPr txBox="1"/>
          <p:nvPr>
            <p:ph type="body" sz="quarter" idx="1"/>
          </p:nvPr>
        </p:nvSpPr>
        <p:spPr>
          <a:xfrm>
            <a:off x="839787" y="1681163"/>
            <a:ext cx="5157789" cy="823913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FontTx/>
              <a:buNone/>
              <a:defRPr b="1" sz="2400"/>
            </a:lvl1pPr>
            <a:lvl2pPr marL="0" indent="457200">
              <a:buSzTx/>
              <a:buFontTx/>
              <a:buNone/>
              <a:defRPr b="1" sz="2400"/>
            </a:lvl2pPr>
            <a:lvl3pPr marL="0" indent="914400">
              <a:buSzTx/>
              <a:buFontTx/>
              <a:buNone/>
              <a:defRPr b="1" sz="2400"/>
            </a:lvl3pPr>
            <a:lvl4pPr marL="0" indent="1371600">
              <a:buSzTx/>
              <a:buFontTx/>
              <a:buNone/>
              <a:defRPr b="1" sz="2400"/>
            </a:lvl4pPr>
            <a:lvl5pPr marL="0" indent="1828800">
              <a:buSzTx/>
              <a:buFontTx/>
              <a:buNone/>
              <a:defRPr b="1" sz="2400"/>
            </a:lvl5pPr>
          </a:lstStyle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49" name="Tijdelijke aanduiding voor tekst 4"/>
          <p:cNvSpPr/>
          <p:nvPr>
            <p:ph type="body" sz="quarter" idx="13"/>
          </p:nvPr>
        </p:nvSpPr>
        <p:spPr>
          <a:xfrm>
            <a:off x="6172200" y="1681163"/>
            <a:ext cx="5183188" cy="823913"/>
          </a:xfrm>
          <a:prstGeom prst="rect">
            <a:avLst/>
          </a:prstGeom>
        </p:spPr>
        <p:txBody>
          <a:bodyPr anchor="b"/>
          <a:lstStyle/>
          <a:p>
            <a:pPr marL="0" indent="0">
              <a:buSzTx/>
              <a:buFontTx/>
              <a:buNone/>
              <a:defRPr b="1" sz="2400"/>
            </a:pPr>
          </a:p>
        </p:txBody>
      </p:sp>
      <p:sp>
        <p:nvSpPr>
          <p:cNvPr id="50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itolo Testo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Titolo Testo</a:t>
            </a:r>
          </a:p>
        </p:txBody>
      </p:sp>
      <p:sp>
        <p:nvSpPr>
          <p:cNvPr id="58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Titolo Testo"/>
          <p:cNvSpPr txBox="1"/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pPr/>
            <a:r>
              <a:t>Titolo Testo</a:t>
            </a:r>
          </a:p>
        </p:txBody>
      </p:sp>
      <p:sp>
        <p:nvSpPr>
          <p:cNvPr id="73" name="Corpo livello uno…"/>
          <p:cNvSpPr txBox="1"/>
          <p:nvPr>
            <p:ph type="body" sz="half" idx="1"/>
          </p:nvPr>
        </p:nvSpPr>
        <p:spPr>
          <a:xfrm>
            <a:off x="5183187" y="987425"/>
            <a:ext cx="6172201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 marL="718457" indent="-261257">
              <a:defRPr sz="3200"/>
            </a:lvl2pPr>
            <a:lvl3pPr marL="1219200" indent="-304800">
              <a:defRPr sz="3200"/>
            </a:lvl3pPr>
            <a:lvl4pPr marL="1737360" indent="-365760">
              <a:defRPr sz="3200"/>
            </a:lvl4pPr>
            <a:lvl5pPr marL="2194560" indent="-365760">
              <a:defRPr sz="3200"/>
            </a:lvl5pPr>
          </a:lstStyle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74" name="Tijdelijke aanduiding voor tekst 3"/>
          <p:cNvSpPr/>
          <p:nvPr>
            <p:ph type="body" sz="quarter" idx="13"/>
          </p:nvPr>
        </p:nvSpPr>
        <p:spPr>
          <a:xfrm>
            <a:off x="839787" y="2057400"/>
            <a:ext cx="3932239" cy="3811588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FontTx/>
              <a:buNone/>
              <a:defRPr sz="1600"/>
            </a:pPr>
          </a:p>
        </p:txBody>
      </p:sp>
      <p:sp>
        <p:nvSpPr>
          <p:cNvPr id="75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itolo Testo"/>
          <p:cNvSpPr txBox="1"/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pPr/>
            <a:r>
              <a:t>Titolo Testo</a:t>
            </a:r>
          </a:p>
        </p:txBody>
      </p:sp>
      <p:sp>
        <p:nvSpPr>
          <p:cNvPr id="83" name="Tijdelijke aanduiding voor afbeelding 2"/>
          <p:cNvSpPr/>
          <p:nvPr>
            <p:ph type="pic" sz="half" idx="13"/>
          </p:nvPr>
        </p:nvSpPr>
        <p:spPr>
          <a:xfrm>
            <a:off x="5183187" y="987425"/>
            <a:ext cx="6172201" cy="4873625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pPr/>
          </a:p>
        </p:txBody>
      </p:sp>
      <p:sp>
        <p:nvSpPr>
          <p:cNvPr id="84" name="Corpo livello uno…"/>
          <p:cNvSpPr txBox="1"/>
          <p:nvPr>
            <p:ph type="body" sz="quarter" idx="1"/>
          </p:nvPr>
        </p:nvSpPr>
        <p:spPr>
          <a:xfrm>
            <a:off x="839787" y="2057400"/>
            <a:ext cx="3932239" cy="38115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600"/>
            </a:lvl1pPr>
            <a:lvl2pPr marL="0" indent="457200">
              <a:buSzTx/>
              <a:buFontTx/>
              <a:buNone/>
              <a:defRPr sz="1600"/>
            </a:lvl2pPr>
            <a:lvl3pPr marL="0" indent="914400">
              <a:buSzTx/>
              <a:buFontTx/>
              <a:buNone/>
              <a:defRPr sz="1600"/>
            </a:lvl3pPr>
            <a:lvl4pPr marL="0" indent="1371600">
              <a:buSzTx/>
              <a:buFontTx/>
              <a:buNone/>
              <a:defRPr sz="1600"/>
            </a:lvl4pPr>
            <a:lvl5pPr marL="0" indent="1828800">
              <a:buSzTx/>
              <a:buFontTx/>
              <a:buNone/>
              <a:defRPr sz="1600"/>
            </a:lvl5pPr>
          </a:lstStyle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85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Testo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normAutofit fontScale="100000" lnSpcReduction="0"/>
          </a:bodyPr>
          <a:lstStyle/>
          <a:p>
            <a:pPr/>
            <a:r>
              <a:t>Titolo Testo</a:t>
            </a:r>
          </a:p>
        </p:txBody>
      </p:sp>
      <p:sp>
        <p:nvSpPr>
          <p:cNvPr id="3" name="Corpo livello uno…"/>
          <p:cNvSpPr txBox="1"/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normAutofit fontScale="100000" lnSpcReduction="0"/>
          </a:bodyPr>
          <a:lstStyle/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4" name="Numero diapositiva"/>
          <p:cNvSpPr txBox="1"/>
          <p:nvPr>
            <p:ph type="sldNum" sz="quarter" idx="2"/>
          </p:nvPr>
        </p:nvSpPr>
        <p:spPr>
          <a:xfrm>
            <a:off x="11095176" y="6414760"/>
            <a:ext cx="258624" cy="248305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>
                <a:solidFill>
                  <a:srgbClr val="888888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</p:sldLayoutIdLst>
  <p:transition xmlns:p14="http://schemas.microsoft.com/office/powerpoint/2010/main" spd="med" advClick="1"/>
  <p:txStyles>
    <p:titleStyle>
      <a:lvl1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1pPr>
      <a:lvl2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2pPr>
      <a:lvl3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3pPr>
      <a:lvl4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4pPr>
      <a:lvl5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5pPr>
      <a:lvl6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6pPr>
      <a:lvl7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7pPr>
      <a:lvl8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8pPr>
      <a:lvl9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9pPr>
    </p:titleStyle>
    <p:bodyStyle>
      <a:lvl1pPr marL="2286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1pPr>
      <a:lvl2pPr marL="723900" marR="0" indent="-2667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2pPr>
      <a:lvl3pPr marL="1234439" marR="0" indent="-320039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3pPr>
      <a:lvl4pPr marL="1727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4pPr>
      <a:lvl5pPr marL="21844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5pPr>
      <a:lvl6pPr marL="26416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6pPr>
      <a:lvl7pPr marL="30988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7pPr>
      <a:lvl8pPr marL="35560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8pPr>
      <a:lvl9pPr marL="4013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image" Target="../media/image2.jpeg"/><Relationship Id="rId4" Type="http://schemas.openxmlformats.org/officeDocument/2006/relationships/image" Target="../media/image3.jpeg"/><Relationship Id="rId5" Type="http://schemas.openxmlformats.org/officeDocument/2006/relationships/image" Target="../media/image4.jpe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Relationship Id="rId3" Type="http://schemas.openxmlformats.org/officeDocument/2006/relationships/image" Target="../media/image5.png"/><Relationship Id="rId4" Type="http://schemas.openxmlformats.org/officeDocument/2006/relationships/image" Target="../media/image6.png"/></Relationships>
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
</file>

<file path=ppt/slides/_rels/slide3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
</file>

<file path=ppt/slides/_rels/slide3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
</file>

<file path=ppt/slides/_rels/slide3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
</file>

<file path=ppt/slides/_rels/slide3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Titel 1"/>
          <p:cNvSpPr txBox="1"/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Patterns in the world</a:t>
            </a:r>
          </a:p>
        </p:txBody>
      </p:sp>
      <p:sp>
        <p:nvSpPr>
          <p:cNvPr id="95" name="Ondertitel 2"/>
          <p:cNvSpPr txBox="1"/>
          <p:nvPr>
            <p:ph type="subTitle" sz="quarter" idx="1"/>
          </p:nvPr>
        </p:nvSpPr>
        <p:spPr>
          <a:xfrm>
            <a:off x="1524000" y="3602037"/>
            <a:ext cx="9144000" cy="1655762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96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rcRect l="28042" t="0" r="6522" b="0"/>
          <a:stretch>
            <a:fillRect/>
          </a:stretch>
        </p:blipFill>
        <p:spPr>
          <a:xfrm>
            <a:off x="503583" y="3602037"/>
            <a:ext cx="3288358" cy="2826787"/>
          </a:xfrm>
          <a:prstGeom prst="rect">
            <a:avLst/>
          </a:prstGeom>
          <a:ln w="12700">
            <a:miter lim="400000"/>
          </a:ln>
        </p:spPr>
      </p:pic>
      <p:pic>
        <p:nvPicPr>
          <p:cNvPr id="97" name="Picture 6" descr="Picture 6"/>
          <p:cNvPicPr>
            <a:picLocks noChangeAspect="1"/>
          </p:cNvPicPr>
          <p:nvPr/>
        </p:nvPicPr>
        <p:blipFill>
          <a:blip r:embed="rId3">
            <a:extLst/>
          </a:blip>
          <a:srcRect l="0" t="0" r="0" b="24490"/>
          <a:stretch>
            <a:fillRect/>
          </a:stretch>
        </p:blipFill>
        <p:spPr>
          <a:xfrm>
            <a:off x="4067173" y="3429000"/>
            <a:ext cx="6154163" cy="2999824"/>
          </a:xfrm>
          <a:prstGeom prst="rect">
            <a:avLst/>
          </a:prstGeom>
          <a:ln w="12700">
            <a:miter lim="400000"/>
          </a:ln>
        </p:spPr>
      </p:pic>
      <p:pic>
        <p:nvPicPr>
          <p:cNvPr id="98" name="Picture 8" descr="Picture 8"/>
          <p:cNvPicPr>
            <a:picLocks noChangeAspect="1"/>
          </p:cNvPicPr>
          <p:nvPr/>
        </p:nvPicPr>
        <p:blipFill>
          <a:blip r:embed="rId4">
            <a:extLst/>
          </a:blip>
          <a:srcRect l="24119" t="6942" r="21819" b="5285"/>
          <a:stretch>
            <a:fillRect/>
          </a:stretch>
        </p:blipFill>
        <p:spPr>
          <a:xfrm>
            <a:off x="9584121" y="528811"/>
            <a:ext cx="2382593" cy="5892451"/>
          </a:xfrm>
          <a:prstGeom prst="rect">
            <a:avLst/>
          </a:prstGeom>
          <a:ln w="12700">
            <a:miter lim="400000"/>
          </a:ln>
        </p:spPr>
      </p:pic>
      <p:pic>
        <p:nvPicPr>
          <p:cNvPr id="99" name="Picture 2" descr="Picture 2"/>
          <p:cNvPicPr>
            <a:picLocks noChangeAspect="1"/>
          </p:cNvPicPr>
          <p:nvPr/>
        </p:nvPicPr>
        <p:blipFill>
          <a:blip r:embed="rId5">
            <a:extLst/>
          </a:blip>
          <a:srcRect l="4749" t="16062" r="6967" b="23034"/>
          <a:stretch>
            <a:fillRect/>
          </a:stretch>
        </p:blipFill>
        <p:spPr>
          <a:xfrm>
            <a:off x="3187148" y="138389"/>
            <a:ext cx="5420140" cy="254063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Titel 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pPr/>
            <a:r>
              <a:t>We start close to home</a:t>
            </a:r>
          </a:p>
        </p:txBody>
      </p:sp>
      <p:pic>
        <p:nvPicPr>
          <p:cNvPr id="159" name="Tijdelijke aanduiding voor inhoud 4" descr="Tijdelijke aanduiding voor inhoud 4"/>
          <p:cNvPicPr>
            <a:picLocks noChangeAspect="1"/>
          </p:cNvPicPr>
          <p:nvPr/>
        </p:nvPicPr>
        <p:blipFill>
          <a:blip r:embed="rId2">
            <a:extLst/>
          </a:blip>
          <a:srcRect l="0" t="12864" r="0" b="15565"/>
          <a:stretch>
            <a:fillRect/>
          </a:stretch>
        </p:blipFill>
        <p:spPr>
          <a:xfrm>
            <a:off x="838200" y="1690688"/>
            <a:ext cx="10850217" cy="436597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Titel 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pPr/>
            <a:r>
              <a:t>We start close to home </a:t>
            </a:r>
          </a:p>
        </p:txBody>
      </p:sp>
      <p:pic>
        <p:nvPicPr>
          <p:cNvPr id="162" name="Tijdelijke aanduiding voor inhoud 4" descr="Tijdelijke aanduiding voor inhoud 4"/>
          <p:cNvPicPr>
            <a:picLocks noChangeAspect="1"/>
          </p:cNvPicPr>
          <p:nvPr/>
        </p:nvPicPr>
        <p:blipFill>
          <a:blip r:embed="rId2">
            <a:extLst/>
          </a:blip>
          <a:srcRect l="0" t="12864" r="0" b="15565"/>
          <a:stretch>
            <a:fillRect/>
          </a:stretch>
        </p:blipFill>
        <p:spPr>
          <a:xfrm>
            <a:off x="838200" y="1690688"/>
            <a:ext cx="10850217" cy="4365974"/>
          </a:xfrm>
          <a:prstGeom prst="rect">
            <a:avLst/>
          </a:prstGeom>
          <a:ln w="12700">
            <a:miter lim="400000"/>
          </a:ln>
        </p:spPr>
      </p:pic>
      <p:sp>
        <p:nvSpPr>
          <p:cNvPr id="163" name="Rechte verbindingslijn met pijl 3"/>
          <p:cNvSpPr/>
          <p:nvPr/>
        </p:nvSpPr>
        <p:spPr>
          <a:xfrm flipV="1">
            <a:off x="1855304" y="4664764"/>
            <a:ext cx="1179445" cy="742123"/>
          </a:xfrm>
          <a:prstGeom prst="line">
            <a:avLst/>
          </a:prstGeom>
          <a:ln w="76200">
            <a:solidFill>
              <a:srgbClr val="FF0000"/>
            </a:solidFill>
            <a:miter/>
            <a:tailEnd type="triangle"/>
          </a:ln>
        </p:spPr>
        <p:txBody>
          <a:bodyPr lIns="45719" rIns="45719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Titel 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pPr/>
            <a:r>
              <a:t>We start close to home </a:t>
            </a:r>
          </a:p>
        </p:txBody>
      </p:sp>
      <p:pic>
        <p:nvPicPr>
          <p:cNvPr id="166" name="Tijdelijke aanduiding voor inhoud 4" descr="Tijdelijke aanduiding voor inhoud 4"/>
          <p:cNvPicPr>
            <a:picLocks noChangeAspect="1"/>
          </p:cNvPicPr>
          <p:nvPr/>
        </p:nvPicPr>
        <p:blipFill>
          <a:blip r:embed="rId2">
            <a:extLst/>
          </a:blip>
          <a:srcRect l="0" t="12864" r="0" b="15565"/>
          <a:stretch>
            <a:fillRect/>
          </a:stretch>
        </p:blipFill>
        <p:spPr>
          <a:xfrm>
            <a:off x="838200" y="1690688"/>
            <a:ext cx="10850217" cy="4365974"/>
          </a:xfrm>
          <a:prstGeom prst="rect">
            <a:avLst/>
          </a:prstGeom>
          <a:ln w="12700">
            <a:miter lim="400000"/>
          </a:ln>
        </p:spPr>
      </p:pic>
      <p:sp>
        <p:nvSpPr>
          <p:cNvPr id="167" name="Tekstvak 2"/>
          <p:cNvSpPr txBox="1"/>
          <p:nvPr/>
        </p:nvSpPr>
        <p:spPr>
          <a:xfrm>
            <a:off x="6141719" y="1690688"/>
            <a:ext cx="4957640" cy="3330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/>
            <a:r>
              <a:t>What is the </a:t>
            </a:r>
          </a:p>
        </p:txBody>
      </p:sp>
      <p:sp>
        <p:nvSpPr>
          <p:cNvPr id="168" name="Rechthoek 3"/>
          <p:cNvSpPr txBox="1"/>
          <p:nvPr/>
        </p:nvSpPr>
        <p:spPr>
          <a:xfrm>
            <a:off x="7282659" y="1690688"/>
            <a:ext cx="800210" cy="3330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>
                <a:solidFill>
                  <a:srgbClr val="FF0000"/>
                </a:solidFill>
              </a:defRPr>
            </a:lvl1pPr>
          </a:lstStyle>
          <a:p>
            <a:pPr/>
            <a:r>
              <a:t>series?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Titel 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pPr/>
            <a:r>
              <a:t>We start close to home</a:t>
            </a:r>
          </a:p>
        </p:txBody>
      </p:sp>
      <p:pic>
        <p:nvPicPr>
          <p:cNvPr id="171" name="Tijdelijke aanduiding voor inhoud 4" descr="Tijdelijke aanduiding voor inhoud 4"/>
          <p:cNvPicPr>
            <a:picLocks noChangeAspect="1"/>
          </p:cNvPicPr>
          <p:nvPr/>
        </p:nvPicPr>
        <p:blipFill>
          <a:blip r:embed="rId2">
            <a:extLst/>
          </a:blip>
          <a:srcRect l="0" t="12864" r="0" b="15565"/>
          <a:stretch>
            <a:fillRect/>
          </a:stretch>
        </p:blipFill>
        <p:spPr>
          <a:xfrm>
            <a:off x="838199" y="1690688"/>
            <a:ext cx="10850217" cy="4365974"/>
          </a:xfrm>
          <a:prstGeom prst="rect">
            <a:avLst/>
          </a:prstGeom>
          <a:ln w="12700">
            <a:miter lim="400000"/>
          </a:ln>
        </p:spPr>
      </p:pic>
      <p:sp>
        <p:nvSpPr>
          <p:cNvPr id="172" name="Rechthoek 2"/>
          <p:cNvSpPr/>
          <p:nvPr/>
        </p:nvSpPr>
        <p:spPr>
          <a:xfrm rot="21344865">
            <a:off x="2813889" y="3030242"/>
            <a:ext cx="1085037" cy="741060"/>
          </a:xfrm>
          <a:prstGeom prst="rect">
            <a:avLst/>
          </a:prstGeom>
          <a:ln w="19050">
            <a:solidFill>
              <a:srgbClr val="FF0000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Titel 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pPr/>
            <a:r>
              <a:t>We stare close to home </a:t>
            </a:r>
          </a:p>
        </p:txBody>
      </p:sp>
      <p:pic>
        <p:nvPicPr>
          <p:cNvPr id="175" name="Tijdelijke aanduiding voor inhoud 4" descr="Tijdelijke aanduiding voor inhoud 4"/>
          <p:cNvPicPr>
            <a:picLocks noChangeAspect="1"/>
          </p:cNvPicPr>
          <p:nvPr/>
        </p:nvPicPr>
        <p:blipFill>
          <a:blip r:embed="rId2">
            <a:extLst/>
          </a:blip>
          <a:srcRect l="0" t="12864" r="0" b="15565"/>
          <a:stretch>
            <a:fillRect/>
          </a:stretch>
        </p:blipFill>
        <p:spPr>
          <a:xfrm>
            <a:off x="838199" y="1690688"/>
            <a:ext cx="10850217" cy="4365974"/>
          </a:xfrm>
          <a:prstGeom prst="rect">
            <a:avLst/>
          </a:prstGeom>
          <a:ln w="12700">
            <a:miter lim="400000"/>
          </a:ln>
        </p:spPr>
      </p:pic>
      <p:sp>
        <p:nvSpPr>
          <p:cNvPr id="176" name="Rechthoek 2"/>
          <p:cNvSpPr/>
          <p:nvPr/>
        </p:nvSpPr>
        <p:spPr>
          <a:xfrm rot="21344865">
            <a:off x="2813889" y="3030242"/>
            <a:ext cx="1085037" cy="741060"/>
          </a:xfrm>
          <a:prstGeom prst="rect">
            <a:avLst/>
          </a:prstGeom>
          <a:ln w="19050">
            <a:solidFill>
              <a:srgbClr val="FF0000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77" name="Tekstvak 3"/>
          <p:cNvSpPr txBox="1"/>
          <p:nvPr/>
        </p:nvSpPr>
        <p:spPr>
          <a:xfrm>
            <a:off x="6777823" y="1815548"/>
            <a:ext cx="4361292" cy="3330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/>
            <a:r>
              <a:t>Complete the assignment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Titel 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80" name="Tijdelijke aanduiding voor inhoud 2"/>
          <p:cNvSpPr txBox="1"/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81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912015" y="385764"/>
            <a:ext cx="3575261" cy="579119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912015" y="385764"/>
            <a:ext cx="3575261" cy="5791199"/>
          </a:xfrm>
          <a:prstGeom prst="rect">
            <a:avLst/>
          </a:prstGeom>
          <a:ln w="12700">
            <a:miter lim="400000"/>
          </a:ln>
        </p:spPr>
      </p:pic>
      <p:sp>
        <p:nvSpPr>
          <p:cNvPr id="184" name="Tekstvak 4"/>
          <p:cNvSpPr txBox="1"/>
          <p:nvPr/>
        </p:nvSpPr>
        <p:spPr>
          <a:xfrm>
            <a:off x="696286" y="1997630"/>
            <a:ext cx="4957640" cy="3330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/>
            <a:r>
              <a:t>Do you see the serie?  </a:t>
            </a:r>
          </a:p>
        </p:txBody>
      </p:sp>
      <p:sp>
        <p:nvSpPr>
          <p:cNvPr id="185" name="Rechthoek 3"/>
          <p:cNvSpPr/>
          <p:nvPr/>
        </p:nvSpPr>
        <p:spPr>
          <a:xfrm rot="21362148">
            <a:off x="4814739" y="3153324"/>
            <a:ext cx="439835" cy="1354538"/>
          </a:xfrm>
          <a:prstGeom prst="rect">
            <a:avLst/>
          </a:prstGeom>
          <a:ln w="28575">
            <a:solidFill>
              <a:srgbClr val="FF0000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912015" y="385764"/>
            <a:ext cx="3575261" cy="5791199"/>
          </a:xfrm>
          <a:prstGeom prst="rect">
            <a:avLst/>
          </a:prstGeom>
          <a:ln w="12700">
            <a:miter lim="400000"/>
          </a:ln>
        </p:spPr>
      </p:pic>
      <p:sp>
        <p:nvSpPr>
          <p:cNvPr id="188" name="Tekstvak 4"/>
          <p:cNvSpPr txBox="1"/>
          <p:nvPr/>
        </p:nvSpPr>
        <p:spPr>
          <a:xfrm>
            <a:off x="696286" y="1997630"/>
            <a:ext cx="4957640" cy="3330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/>
            <a:r>
              <a:t>Do you see the series?  </a:t>
            </a:r>
          </a:p>
        </p:txBody>
      </p:sp>
      <p:sp>
        <p:nvSpPr>
          <p:cNvPr id="189" name="Rechthoek 3"/>
          <p:cNvSpPr/>
          <p:nvPr/>
        </p:nvSpPr>
        <p:spPr>
          <a:xfrm rot="21362148">
            <a:off x="4814739" y="3153324"/>
            <a:ext cx="439835" cy="1354538"/>
          </a:xfrm>
          <a:prstGeom prst="rect">
            <a:avLst/>
          </a:prstGeom>
          <a:ln w="28575">
            <a:solidFill>
              <a:srgbClr val="FF0000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90" name="Tekstvak 5"/>
          <p:cNvSpPr txBox="1"/>
          <p:nvPr/>
        </p:nvSpPr>
        <p:spPr>
          <a:xfrm>
            <a:off x="696286" y="2384019"/>
            <a:ext cx="4957640" cy="6251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/>
            <a:r>
              <a:t>Colour the repetition of this series</a:t>
            </a:r>
          </a:p>
          <a:p>
            <a:pPr/>
            <a:r>
              <a:t>blue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Titel 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93" name="Tijdelijke aanduiding voor inhoud 2"/>
          <p:cNvSpPr txBox="1"/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94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803129" y="659294"/>
            <a:ext cx="6585743" cy="5539411"/>
          </a:xfrm>
          <a:prstGeom prst="rect">
            <a:avLst/>
          </a:prstGeom>
          <a:ln w="12700">
            <a:miter lim="400000"/>
          </a:ln>
        </p:spPr>
      </p:pic>
      <p:sp>
        <p:nvSpPr>
          <p:cNvPr id="195" name="Ster: 4 punten 4"/>
          <p:cNvSpPr/>
          <p:nvPr/>
        </p:nvSpPr>
        <p:spPr>
          <a:xfrm rot="2931573">
            <a:off x="5554795" y="3810668"/>
            <a:ext cx="166459" cy="154348"/>
          </a:xfrm>
          <a:prstGeom prst="star4">
            <a:avLst>
              <a:gd name="adj" fmla="val 12500"/>
            </a:avLst>
          </a:prstGeom>
          <a:solidFill>
            <a:srgbClr val="FF0000"/>
          </a:solidFill>
          <a:ln w="6350">
            <a:solidFill>
              <a:srgbClr val="FF0000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Titel 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98" name="Tijdelijke aanduiding voor inhoud 2"/>
          <p:cNvSpPr txBox="1"/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99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328310" y="1452927"/>
            <a:ext cx="7535379" cy="509673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itel 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pPr/>
            <a:r>
              <a:t>What do I already know?</a:t>
            </a:r>
          </a:p>
        </p:txBody>
      </p:sp>
      <p:sp>
        <p:nvSpPr>
          <p:cNvPr id="102" name="Tijdelijke aanduiding voor inhoud 2"/>
          <p:cNvSpPr txBox="1"/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/>
            <a:r>
              <a:t>I can name 9 colours</a:t>
            </a:r>
          </a:p>
          <a:p>
            <a:pPr/>
            <a:r>
              <a:t>I can name 7 shapes</a:t>
            </a:r>
          </a:p>
          <a:p>
            <a:pPr/>
            <a:r>
              <a:t>I can recognize a pattern</a:t>
            </a:r>
          </a:p>
          <a:p>
            <a:pPr/>
            <a:r>
              <a:t>I can finish a pattern</a:t>
            </a:r>
          </a:p>
          <a:p>
            <a:pPr/>
            <a:r>
              <a:t>I can use the words “pattern” “serie” “repitition”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Titel 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02" name="Tijdelijke aanduiding voor inhoud 2"/>
          <p:cNvSpPr txBox="1"/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03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803129" y="681037"/>
            <a:ext cx="6585743" cy="5539410"/>
          </a:xfrm>
          <a:prstGeom prst="rect">
            <a:avLst/>
          </a:prstGeom>
          <a:ln w="12700">
            <a:miter lim="400000"/>
          </a:ln>
        </p:spPr>
      </p:pic>
      <p:sp>
        <p:nvSpPr>
          <p:cNvPr id="204" name="Ster: 4 punten 4"/>
          <p:cNvSpPr/>
          <p:nvPr/>
        </p:nvSpPr>
        <p:spPr>
          <a:xfrm rot="2701541">
            <a:off x="5183733" y="3810696"/>
            <a:ext cx="166459" cy="154348"/>
          </a:xfrm>
          <a:prstGeom prst="star4">
            <a:avLst>
              <a:gd name="adj" fmla="val 12500"/>
            </a:avLst>
          </a:prstGeom>
          <a:solidFill>
            <a:srgbClr val="FF0000"/>
          </a:solidFill>
          <a:ln w="6350">
            <a:solidFill>
              <a:srgbClr val="FF0000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Titel 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07" name="Tijdelijke aanduiding voor inhoud 2"/>
          <p:cNvSpPr txBox="1"/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08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57250" y="490537"/>
            <a:ext cx="10477500" cy="587692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Titel 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11" name="Tijdelijke aanduiding voor inhoud 2"/>
          <p:cNvSpPr txBox="1"/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12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rcRect l="0" t="3357" r="0" b="9929"/>
          <a:stretch>
            <a:fillRect/>
          </a:stretch>
        </p:blipFill>
        <p:spPr>
          <a:xfrm>
            <a:off x="4519440" y="151646"/>
            <a:ext cx="3153120" cy="655470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Titel 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15" name="Tijdelijke aanduiding voor inhoud 2"/>
          <p:cNvSpPr txBox="1"/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16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803129" y="681037"/>
            <a:ext cx="6585743" cy="5539410"/>
          </a:xfrm>
          <a:prstGeom prst="rect">
            <a:avLst/>
          </a:prstGeom>
          <a:ln w="12700">
            <a:miter lim="400000"/>
          </a:ln>
        </p:spPr>
      </p:pic>
      <p:sp>
        <p:nvSpPr>
          <p:cNvPr id="217" name="Ster: 4 punten 4"/>
          <p:cNvSpPr/>
          <p:nvPr/>
        </p:nvSpPr>
        <p:spPr>
          <a:xfrm rot="2931573">
            <a:off x="5899894" y="4764823"/>
            <a:ext cx="166459" cy="154348"/>
          </a:xfrm>
          <a:prstGeom prst="star4">
            <a:avLst>
              <a:gd name="adj" fmla="val 12500"/>
            </a:avLst>
          </a:prstGeom>
          <a:solidFill>
            <a:srgbClr val="FF0000"/>
          </a:solidFill>
          <a:ln w="6350">
            <a:solidFill>
              <a:srgbClr val="FF0000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Titel 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20" name="Tijdelijke aanduiding voor inhoud 2"/>
          <p:cNvSpPr txBox="1"/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21" name="Picture 8" descr="Picture 8"/>
          <p:cNvPicPr>
            <a:picLocks noChangeAspect="1"/>
          </p:cNvPicPr>
          <p:nvPr/>
        </p:nvPicPr>
        <p:blipFill>
          <a:blip r:embed="rId2">
            <a:extLst/>
          </a:blip>
          <a:srcRect l="24119" t="6942" r="21819" b="5285"/>
          <a:stretch>
            <a:fillRect/>
          </a:stretch>
        </p:blipFill>
        <p:spPr>
          <a:xfrm>
            <a:off x="4857132" y="456854"/>
            <a:ext cx="2477735" cy="612775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Titel 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24" name="Tijdelijke aanduiding voor inhoud 2"/>
          <p:cNvSpPr txBox="1"/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/>
            <a:r>
              <a:t>Several patterns</a:t>
            </a:r>
          </a:p>
        </p:txBody>
      </p:sp>
      <p:pic>
        <p:nvPicPr>
          <p:cNvPr id="225" name="Picture 8" descr="Picture 8"/>
          <p:cNvPicPr>
            <a:picLocks noChangeAspect="1"/>
          </p:cNvPicPr>
          <p:nvPr/>
        </p:nvPicPr>
        <p:blipFill>
          <a:blip r:embed="rId2">
            <a:extLst/>
          </a:blip>
          <a:srcRect l="24119" t="6942" r="21819" b="5285"/>
          <a:stretch>
            <a:fillRect/>
          </a:stretch>
        </p:blipFill>
        <p:spPr>
          <a:xfrm>
            <a:off x="4857132" y="456854"/>
            <a:ext cx="2477735" cy="612775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Titel 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28" name="Tijdelijke aanduiding voor inhoud 2"/>
          <p:cNvSpPr txBox="1"/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/>
            <a:r>
              <a:t>Several patterns</a:t>
            </a:r>
          </a:p>
          <a:p>
            <a:pPr/>
            <a:r>
              <a:t>This is a series </a:t>
            </a:r>
          </a:p>
        </p:txBody>
      </p:sp>
      <p:pic>
        <p:nvPicPr>
          <p:cNvPr id="229" name="Picture 8" descr="Picture 8"/>
          <p:cNvPicPr>
            <a:picLocks noChangeAspect="1"/>
          </p:cNvPicPr>
          <p:nvPr/>
        </p:nvPicPr>
        <p:blipFill>
          <a:blip r:embed="rId2">
            <a:extLst/>
          </a:blip>
          <a:srcRect l="24119" t="6942" r="21819" b="5285"/>
          <a:stretch>
            <a:fillRect/>
          </a:stretch>
        </p:blipFill>
        <p:spPr>
          <a:xfrm>
            <a:off x="4857132" y="456854"/>
            <a:ext cx="2477735" cy="6127750"/>
          </a:xfrm>
          <a:prstGeom prst="rect">
            <a:avLst/>
          </a:prstGeom>
          <a:ln w="12700">
            <a:miter lim="400000"/>
          </a:ln>
        </p:spPr>
      </p:pic>
      <p:sp>
        <p:nvSpPr>
          <p:cNvPr id="230" name="Rechthoek 4"/>
          <p:cNvSpPr/>
          <p:nvPr/>
        </p:nvSpPr>
        <p:spPr>
          <a:xfrm>
            <a:off x="5155096" y="5817703"/>
            <a:ext cx="172279" cy="675172"/>
          </a:xfrm>
          <a:prstGeom prst="rect">
            <a:avLst/>
          </a:prstGeom>
          <a:ln w="38100">
            <a:solidFill>
              <a:srgbClr val="FF0000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Titel 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33" name="Tijdelijke aanduiding voor inhoud 2"/>
          <p:cNvSpPr txBox="1"/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/>
            <a:r>
              <a:t>Several patterns</a:t>
            </a:r>
          </a:p>
          <a:p>
            <a:pPr/>
            <a:r>
              <a:t>This is the pattern </a:t>
            </a:r>
          </a:p>
        </p:txBody>
      </p:sp>
      <p:pic>
        <p:nvPicPr>
          <p:cNvPr id="234" name="Picture 8" descr="Picture 8"/>
          <p:cNvPicPr>
            <a:picLocks noChangeAspect="1"/>
          </p:cNvPicPr>
          <p:nvPr/>
        </p:nvPicPr>
        <p:blipFill>
          <a:blip r:embed="rId2">
            <a:extLst/>
          </a:blip>
          <a:srcRect l="24119" t="6942" r="21819" b="5285"/>
          <a:stretch>
            <a:fillRect/>
          </a:stretch>
        </p:blipFill>
        <p:spPr>
          <a:xfrm>
            <a:off x="4857132" y="456854"/>
            <a:ext cx="2477735" cy="6127750"/>
          </a:xfrm>
          <a:prstGeom prst="rect">
            <a:avLst/>
          </a:prstGeom>
          <a:ln w="12700">
            <a:miter lim="400000"/>
          </a:ln>
        </p:spPr>
      </p:pic>
      <p:sp>
        <p:nvSpPr>
          <p:cNvPr id="235" name="Rechthoek 4"/>
          <p:cNvSpPr/>
          <p:nvPr/>
        </p:nvSpPr>
        <p:spPr>
          <a:xfrm>
            <a:off x="5155095" y="5817703"/>
            <a:ext cx="1775792" cy="675172"/>
          </a:xfrm>
          <a:prstGeom prst="rect">
            <a:avLst/>
          </a:prstGeom>
          <a:ln w="38100">
            <a:solidFill>
              <a:srgbClr val="FF0000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0000"/>
                </a:solidFill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Titel 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pPr/>
            <a:r>
              <a:t>Describe a pattern to your peer </a:t>
            </a:r>
          </a:p>
        </p:txBody>
      </p:sp>
      <p:sp>
        <p:nvSpPr>
          <p:cNvPr id="238" name="Tijdelijke aanduiding voor inhoud 2"/>
          <p:cNvSpPr txBox="1"/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/>
            <a:r>
              <a:t>Requirements: </a:t>
            </a:r>
          </a:p>
          <a:p>
            <a:pPr/>
            <a:r>
              <a:t>3 shapes for one serie</a:t>
            </a:r>
          </a:p>
          <a:p>
            <a:pPr/>
            <a:r>
              <a:t>2+ series </a:t>
            </a:r>
          </a:p>
        </p:txBody>
      </p:sp>
      <p:pic>
        <p:nvPicPr>
          <p:cNvPr id="239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 rot="7541311">
            <a:off x="800820" y="4142620"/>
            <a:ext cx="3429001" cy="1666876"/>
          </a:xfrm>
          <a:prstGeom prst="rect">
            <a:avLst/>
          </a:prstGeom>
          <a:ln w="12700">
            <a:miter lim="400000"/>
          </a:ln>
        </p:spPr>
      </p:pic>
      <p:sp>
        <p:nvSpPr>
          <p:cNvPr id="240" name="Ovaal 4"/>
          <p:cNvSpPr/>
          <p:nvPr/>
        </p:nvSpPr>
        <p:spPr>
          <a:xfrm rot="2125831">
            <a:off x="4674401" y="2514006"/>
            <a:ext cx="961391" cy="902337"/>
          </a:xfrm>
          <a:prstGeom prst="ellipse">
            <a:avLst/>
          </a:prstGeom>
          <a:solidFill>
            <a:srgbClr val="FFFFFF"/>
          </a:solidFill>
          <a:ln w="19050">
            <a:solidFill>
              <a:srgbClr val="000000"/>
            </a:solidFill>
            <a:miter/>
          </a:ln>
        </p:spPr>
        <p:txBody>
          <a:bodyPr lIns="45719" rIns="45719" anchor="ctr"/>
          <a:lstStyle/>
          <a:p>
            <a:pPr/>
          </a:p>
        </p:txBody>
      </p:sp>
      <p:pic>
        <p:nvPicPr>
          <p:cNvPr id="241" name="Afbeelding 5" descr="Afbeelding 5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18130239">
            <a:off x="4091618" y="3927468"/>
            <a:ext cx="985521" cy="1009651"/>
          </a:xfrm>
          <a:prstGeom prst="rect">
            <a:avLst/>
          </a:prstGeom>
          <a:ln w="12700">
            <a:miter lim="400000"/>
          </a:ln>
        </p:spPr>
      </p:pic>
      <p:sp>
        <p:nvSpPr>
          <p:cNvPr id="242" name="Rechthoek 6"/>
          <p:cNvSpPr/>
          <p:nvPr/>
        </p:nvSpPr>
        <p:spPr>
          <a:xfrm>
            <a:off x="5963746" y="3897438"/>
            <a:ext cx="1353186" cy="462916"/>
          </a:xfrm>
          <a:prstGeom prst="rect">
            <a:avLst/>
          </a:prstGeom>
          <a:solidFill>
            <a:srgbClr val="FFFFFF"/>
          </a:solidFill>
          <a:ln w="19050">
            <a:solidFill>
              <a:srgbClr val="000000"/>
            </a:solidFill>
            <a:miter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243" name="Rechthoek 7"/>
          <p:cNvSpPr/>
          <p:nvPr/>
        </p:nvSpPr>
        <p:spPr>
          <a:xfrm>
            <a:off x="7107514" y="1951857"/>
            <a:ext cx="733426" cy="734061"/>
          </a:xfrm>
          <a:prstGeom prst="rect">
            <a:avLst/>
          </a:prstGeom>
          <a:solidFill>
            <a:srgbClr val="FFFFFF"/>
          </a:solidFill>
          <a:ln w="19050">
            <a:solidFill>
              <a:srgbClr val="000000"/>
            </a:solidFill>
            <a:miter/>
          </a:ln>
        </p:spPr>
        <p:txBody>
          <a:bodyPr lIns="45719" rIns="45719" anchor="ctr"/>
          <a:lstStyle/>
          <a:p>
            <a:pPr/>
          </a:p>
        </p:txBody>
      </p:sp>
      <p:pic>
        <p:nvPicPr>
          <p:cNvPr id="244" name="Afbeelding 8" descr="Afbeelding 8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654774" y="2799675"/>
            <a:ext cx="843281" cy="85471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Titel 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47" name="Tijdelijke aanduiding voor inhoud 2"/>
          <p:cNvSpPr txBox="1"/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/>
            <a:r>
              <a:t>Shape 1 is a green heart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Titel 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pPr/>
            <a:r>
              <a:t>At the end of this lesson…</a:t>
            </a:r>
          </a:p>
        </p:txBody>
      </p:sp>
      <p:sp>
        <p:nvSpPr>
          <p:cNvPr id="105" name="Tijdelijke aanduiding voor inhoud 2"/>
          <p:cNvSpPr txBox="1"/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/>
            <a:r>
              <a:t>I can recognize patterns on buildings</a:t>
            </a:r>
          </a:p>
          <a:p>
            <a:pPr/>
            <a:r>
              <a:t>I can describe a pattern</a:t>
            </a:r>
          </a:p>
          <a:p>
            <a:pPr/>
            <a:r>
              <a:t>I can let someone else create the pattern I describe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Titel 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pPr/>
            <a:r>
              <a:t>How to give directions</a:t>
            </a:r>
          </a:p>
        </p:txBody>
      </p:sp>
      <p:sp>
        <p:nvSpPr>
          <p:cNvPr id="250" name="Tijdelijke aanduiding voor inhoud 2"/>
          <p:cNvSpPr txBox="1"/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/>
            <a:r>
              <a:t>Shape 1 is a green heart </a:t>
            </a:r>
          </a:p>
        </p:txBody>
      </p:sp>
      <p:pic>
        <p:nvPicPr>
          <p:cNvPr id="251" name="Afbeelding 6" descr="Afbeelding 6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38200" y="3757298"/>
            <a:ext cx="1560444" cy="146405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Titel 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54" name="Tijdelijke aanduiding voor inhoud 2"/>
          <p:cNvSpPr txBox="1"/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/>
            <a:r>
              <a:t>Shape 1 is a green heart</a:t>
            </a:r>
          </a:p>
          <a:p>
            <a:pPr/>
            <a:r>
              <a:t>Shape 2 is a red triangle </a:t>
            </a:r>
          </a:p>
        </p:txBody>
      </p:sp>
      <p:pic>
        <p:nvPicPr>
          <p:cNvPr id="255" name="Afbeelding 8" descr="Afbeelding 8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38200" y="3757298"/>
            <a:ext cx="1560444" cy="1464059"/>
          </a:xfrm>
          <a:prstGeom prst="rect">
            <a:avLst/>
          </a:prstGeom>
          <a:ln w="12700">
            <a:miter lim="400000"/>
          </a:ln>
        </p:spPr>
      </p:pic>
      <p:sp>
        <p:nvSpPr>
          <p:cNvPr id="256" name="Gelijkbenige driehoek 9"/>
          <p:cNvSpPr/>
          <p:nvPr/>
        </p:nvSpPr>
        <p:spPr>
          <a:xfrm>
            <a:off x="2398642" y="3757298"/>
            <a:ext cx="1691407" cy="1326669"/>
          </a:xfrm>
          <a:prstGeom prst="triangle">
            <a:avLst/>
          </a:prstGeom>
          <a:solidFill>
            <a:srgbClr val="FF0000"/>
          </a:solidFill>
          <a:ln w="19050">
            <a:solidFill>
              <a:srgbClr val="000000"/>
            </a:solidFill>
            <a:miter/>
          </a:ln>
        </p:spPr>
        <p:txBody>
          <a:bodyPr lIns="45719" rIns="45719" anchor="ctr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Titel 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59" name="Tijdelijke aanduiding voor inhoud 2"/>
          <p:cNvSpPr txBox="1"/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/>
            <a:r>
              <a:t>Shape 1 is a green heart</a:t>
            </a:r>
          </a:p>
          <a:p>
            <a:pPr/>
            <a:r>
              <a:t>Shape 2 is a red triangle</a:t>
            </a:r>
          </a:p>
          <a:p>
            <a:pPr/>
            <a:r>
              <a:t>Shape 3 is a yellow square</a:t>
            </a:r>
          </a:p>
        </p:txBody>
      </p:sp>
      <p:pic>
        <p:nvPicPr>
          <p:cNvPr id="260" name="Afbeelding 6" descr="Afbeelding 6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38200" y="3757298"/>
            <a:ext cx="1560444" cy="1464059"/>
          </a:xfrm>
          <a:prstGeom prst="rect">
            <a:avLst/>
          </a:prstGeom>
          <a:ln w="12700">
            <a:miter lim="400000"/>
          </a:ln>
        </p:spPr>
      </p:pic>
      <p:sp>
        <p:nvSpPr>
          <p:cNvPr id="261" name="Rechthoek 7"/>
          <p:cNvSpPr/>
          <p:nvPr/>
        </p:nvSpPr>
        <p:spPr>
          <a:xfrm>
            <a:off x="4337808" y="3757298"/>
            <a:ext cx="1453392" cy="1326668"/>
          </a:xfrm>
          <a:prstGeom prst="rect">
            <a:avLst/>
          </a:prstGeom>
          <a:solidFill>
            <a:srgbClr val="FFFF00"/>
          </a:solidFill>
          <a:ln w="19050">
            <a:solidFill>
              <a:srgbClr val="000000"/>
            </a:solidFill>
            <a:miter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262" name="Gelijkbenige driehoek 8"/>
          <p:cNvSpPr/>
          <p:nvPr/>
        </p:nvSpPr>
        <p:spPr>
          <a:xfrm>
            <a:off x="2398642" y="3757298"/>
            <a:ext cx="1691407" cy="1326669"/>
          </a:xfrm>
          <a:prstGeom prst="triangle">
            <a:avLst/>
          </a:prstGeom>
          <a:solidFill>
            <a:srgbClr val="FF0000"/>
          </a:solidFill>
          <a:ln w="19050">
            <a:solidFill>
              <a:srgbClr val="000000"/>
            </a:solidFill>
            <a:miter/>
          </a:ln>
        </p:spPr>
        <p:txBody>
          <a:bodyPr lIns="45719" rIns="45719" anchor="ctr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Titel 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65" name="Tijdelijke aanduiding voor inhoud 2"/>
          <p:cNvSpPr txBox="1"/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/>
            <a:r>
              <a:t>Shape 1 is a green heart</a:t>
            </a:r>
          </a:p>
          <a:p>
            <a:pPr/>
            <a:r>
              <a:t>Shape 2 is a red triangle</a:t>
            </a:r>
          </a:p>
          <a:p>
            <a:pPr/>
            <a:r>
              <a:t>Shape 3 is a yellow square</a:t>
            </a:r>
          </a:p>
          <a:p>
            <a:pPr/>
            <a:r>
              <a:t>Repeat this series 3 times </a:t>
            </a:r>
          </a:p>
        </p:txBody>
      </p:sp>
      <p:pic>
        <p:nvPicPr>
          <p:cNvPr id="266" name="Afbeelding 6" descr="Afbeelding 6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38200" y="3757298"/>
            <a:ext cx="1560444" cy="1464059"/>
          </a:xfrm>
          <a:prstGeom prst="rect">
            <a:avLst/>
          </a:prstGeom>
          <a:ln w="12700">
            <a:miter lim="400000"/>
          </a:ln>
        </p:spPr>
      </p:pic>
      <p:sp>
        <p:nvSpPr>
          <p:cNvPr id="267" name="Rechthoek 7"/>
          <p:cNvSpPr/>
          <p:nvPr/>
        </p:nvSpPr>
        <p:spPr>
          <a:xfrm>
            <a:off x="4337808" y="3757298"/>
            <a:ext cx="1453392" cy="1326668"/>
          </a:xfrm>
          <a:prstGeom prst="rect">
            <a:avLst/>
          </a:prstGeom>
          <a:solidFill>
            <a:srgbClr val="FFFF00"/>
          </a:solidFill>
          <a:ln w="19050">
            <a:solidFill>
              <a:srgbClr val="000000"/>
            </a:solidFill>
            <a:miter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268" name="Gelijkbenige driehoek 8"/>
          <p:cNvSpPr/>
          <p:nvPr/>
        </p:nvSpPr>
        <p:spPr>
          <a:xfrm>
            <a:off x="2398642" y="3757298"/>
            <a:ext cx="1691407" cy="1326669"/>
          </a:xfrm>
          <a:prstGeom prst="triangle">
            <a:avLst/>
          </a:prstGeom>
          <a:solidFill>
            <a:srgbClr val="FF0000"/>
          </a:solidFill>
          <a:ln w="19050">
            <a:solidFill>
              <a:srgbClr val="000000"/>
            </a:solidFill>
            <a:miter/>
          </a:ln>
        </p:spPr>
        <p:txBody>
          <a:bodyPr lIns="45719" rIns="45719" anchor="ctr"/>
          <a:lstStyle/>
          <a:p>
            <a:pPr/>
          </a:p>
        </p:txBody>
      </p:sp>
      <p:pic>
        <p:nvPicPr>
          <p:cNvPr id="269" name="Afbeelding 9" descr="Afbeelding 9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898251" y="3757298"/>
            <a:ext cx="1560445" cy="1464059"/>
          </a:xfrm>
          <a:prstGeom prst="rect">
            <a:avLst/>
          </a:prstGeom>
          <a:ln w="12700">
            <a:miter lim="400000"/>
          </a:ln>
        </p:spPr>
      </p:pic>
      <p:sp>
        <p:nvSpPr>
          <p:cNvPr id="270" name="Gelijkbenige driehoek 10"/>
          <p:cNvSpPr/>
          <p:nvPr/>
        </p:nvSpPr>
        <p:spPr>
          <a:xfrm>
            <a:off x="7242312" y="3757298"/>
            <a:ext cx="1691408" cy="1326668"/>
          </a:xfrm>
          <a:prstGeom prst="triangle">
            <a:avLst/>
          </a:prstGeom>
          <a:solidFill>
            <a:srgbClr val="FF0000"/>
          </a:solidFill>
          <a:ln w="19050">
            <a:solidFill>
              <a:srgbClr val="000000"/>
            </a:solidFill>
            <a:miter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271" name="Rechthoek 11"/>
          <p:cNvSpPr/>
          <p:nvPr/>
        </p:nvSpPr>
        <p:spPr>
          <a:xfrm>
            <a:off x="9066661" y="3757297"/>
            <a:ext cx="1453392" cy="1326668"/>
          </a:xfrm>
          <a:prstGeom prst="rect">
            <a:avLst/>
          </a:prstGeom>
          <a:solidFill>
            <a:srgbClr val="FFFF00"/>
          </a:solidFill>
          <a:ln w="19050">
            <a:solidFill>
              <a:srgbClr val="000000"/>
            </a:solidFill>
            <a:miter/>
          </a:ln>
        </p:spPr>
        <p:txBody>
          <a:bodyPr lIns="45719" rIns="45719" anchor="ctr"/>
          <a:lstStyle/>
          <a:p>
            <a:pPr/>
          </a:p>
        </p:txBody>
      </p:sp>
      <p:pic>
        <p:nvPicPr>
          <p:cNvPr id="272" name="Afbeelding 12" descr="Afbeelding 1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38199" y="5393942"/>
            <a:ext cx="1560444" cy="1464059"/>
          </a:xfrm>
          <a:prstGeom prst="rect">
            <a:avLst/>
          </a:prstGeom>
          <a:ln w="12700">
            <a:miter lim="400000"/>
          </a:ln>
        </p:spPr>
      </p:pic>
      <p:sp>
        <p:nvSpPr>
          <p:cNvPr id="273" name="Gelijkbenige driehoek 13"/>
          <p:cNvSpPr/>
          <p:nvPr/>
        </p:nvSpPr>
        <p:spPr>
          <a:xfrm>
            <a:off x="2398641" y="5396793"/>
            <a:ext cx="1691408" cy="1326668"/>
          </a:xfrm>
          <a:prstGeom prst="triangle">
            <a:avLst/>
          </a:prstGeom>
          <a:solidFill>
            <a:srgbClr val="FF0000"/>
          </a:solidFill>
          <a:ln w="19050">
            <a:solidFill>
              <a:srgbClr val="000000"/>
            </a:solidFill>
            <a:miter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274" name="Rechthoek 14"/>
          <p:cNvSpPr/>
          <p:nvPr/>
        </p:nvSpPr>
        <p:spPr>
          <a:xfrm>
            <a:off x="4337808" y="5462637"/>
            <a:ext cx="1453392" cy="1326668"/>
          </a:xfrm>
          <a:prstGeom prst="rect">
            <a:avLst/>
          </a:prstGeom>
          <a:solidFill>
            <a:srgbClr val="FFFF00"/>
          </a:solidFill>
          <a:ln w="19050">
            <a:solidFill>
              <a:srgbClr val="000000"/>
            </a:solidFill>
            <a:miter/>
          </a:ln>
        </p:spPr>
        <p:txBody>
          <a:bodyPr lIns="45719" rIns="45719" anchor="ctr"/>
          <a:lstStyle/>
          <a:p>
            <a:pPr/>
          </a:p>
        </p:txBody>
      </p:sp>
      <p:pic>
        <p:nvPicPr>
          <p:cNvPr id="275" name="Afbeelding 15" descr="Afbeelding 15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898251" y="5390782"/>
            <a:ext cx="1560445" cy="1464059"/>
          </a:xfrm>
          <a:prstGeom prst="rect">
            <a:avLst/>
          </a:prstGeom>
          <a:ln w="12700">
            <a:miter lim="400000"/>
          </a:ln>
        </p:spPr>
      </p:pic>
      <p:sp>
        <p:nvSpPr>
          <p:cNvPr id="276" name="Gelijkbenige driehoek 16"/>
          <p:cNvSpPr/>
          <p:nvPr/>
        </p:nvSpPr>
        <p:spPr>
          <a:xfrm>
            <a:off x="7242312" y="5384772"/>
            <a:ext cx="1691408" cy="1326668"/>
          </a:xfrm>
          <a:prstGeom prst="triangle">
            <a:avLst/>
          </a:prstGeom>
          <a:solidFill>
            <a:srgbClr val="FF0000"/>
          </a:solidFill>
          <a:ln w="19050">
            <a:solidFill>
              <a:srgbClr val="000000"/>
            </a:solidFill>
            <a:miter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277" name="Rechthoek 17"/>
          <p:cNvSpPr/>
          <p:nvPr/>
        </p:nvSpPr>
        <p:spPr>
          <a:xfrm>
            <a:off x="9181478" y="5458754"/>
            <a:ext cx="1453392" cy="1326668"/>
          </a:xfrm>
          <a:prstGeom prst="rect">
            <a:avLst/>
          </a:prstGeom>
          <a:solidFill>
            <a:srgbClr val="FFFF00"/>
          </a:solidFill>
          <a:ln w="19050">
            <a:solidFill>
              <a:srgbClr val="000000"/>
            </a:solidFill>
            <a:miter/>
          </a:ln>
        </p:spPr>
        <p:txBody>
          <a:bodyPr lIns="45719" rIns="45719" anchor="ctr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Titel 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graphicFrame>
        <p:nvGraphicFramePr>
          <p:cNvPr id="280" name="Tijdelijke aanduiding voor inhoud 3"/>
          <p:cNvGraphicFramePr/>
          <p:nvPr/>
        </p:nvGraphicFramePr>
        <p:xfrm>
          <a:off x="2062092" y="365125"/>
          <a:ext cx="6406048" cy="627421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0">
                <a:tableStyleId>{4C3C2611-4C71-4FC5-86AE-919BDF0F9419}</a:tableStyleId>
              </a:tblPr>
              <a:tblGrid>
                <a:gridCol w="2164680"/>
                <a:gridCol w="1416722"/>
                <a:gridCol w="1478318"/>
                <a:gridCol w="1346326"/>
              </a:tblGrid>
              <a:tr h="440739">
                <a:tc gridSpan="3">
                  <a:txBody>
                    <a:bodyPr/>
                    <a:lstStyle/>
                    <a:p>
                      <a:pPr algn="l">
                        <a:defRPr b="1" sz="600">
                          <a:solidFill>
                            <a:srgbClr val="0070C0"/>
                          </a:solidFill>
                        </a:defRPr>
                      </a:pPr>
                      <a:r>
                        <a:t>Title of the Lesson Activity</a:t>
                      </a:r>
                      <a:endParaRPr sz="1000"/>
                    </a:p>
                    <a:p>
                      <a:pPr algn="l">
                        <a:defRPr b="1" sz="600"/>
                      </a:pPr>
                      <a:r>
                        <a:t>Patterns around the world</a:t>
                      </a:r>
                    </a:p>
                  </a:txBody>
                  <a:tcPr marL="25839" marR="25839" marT="25839" marB="25839" anchor="t" anchorCtr="0" horzOverflow="overflow">
                    <a:lnL w="6350">
                      <a:solidFill>
                        <a:srgbClr val="000000"/>
                      </a:solidFill>
                    </a:lnL>
                    <a:lnR w="6350">
                      <a:solidFill>
                        <a:srgbClr val="000000"/>
                      </a:solidFill>
                    </a:lnR>
                    <a:lnT w="6350">
                      <a:solidFill>
                        <a:srgbClr val="000000"/>
                      </a:solidFill>
                    </a:lnT>
                    <a:lnB w="6350">
                      <a:solidFill>
                        <a:srgbClr val="000000"/>
                      </a:solidFill>
                    </a:lnB>
                    <a:noFill/>
                  </a:tcPr>
                </a:tc>
                <a:tc hMerge="1">
                  <a:tcPr/>
                </a:tc>
                <a:tc hMerge="1">
                  <a:tcPr/>
                </a:tc>
                <a:tc>
                  <a:txBody>
                    <a:bodyPr/>
                    <a:lstStyle/>
                    <a:p>
                      <a:pPr algn="l">
                        <a:defRPr b="1" sz="600">
                          <a:solidFill>
                            <a:srgbClr val="0070C0"/>
                          </a:solidFill>
                        </a:defRPr>
                      </a:pPr>
                      <a:r>
                        <a:t>Age group;</a:t>
                      </a:r>
                      <a:br/>
                      <a:r>
                        <a:rPr>
                          <a:solidFill>
                            <a:srgbClr val="000000"/>
                          </a:solidFill>
                        </a:rPr>
                        <a:t>7-8</a:t>
                      </a:r>
                    </a:p>
                  </a:txBody>
                  <a:tcPr marL="25839" marR="25839" marT="25839" marB="25839" anchor="t" anchorCtr="0" horzOverflow="overflow">
                    <a:lnL w="6350">
                      <a:solidFill>
                        <a:srgbClr val="000000"/>
                      </a:solidFill>
                    </a:lnL>
                    <a:lnR w="6350">
                      <a:solidFill>
                        <a:srgbClr val="000000"/>
                      </a:solidFill>
                    </a:lnR>
                    <a:lnT w="6350">
                      <a:solidFill>
                        <a:srgbClr val="000000"/>
                      </a:solidFill>
                    </a:lnT>
                    <a:lnB w="635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505420">
                <a:tc>
                  <a:txBody>
                    <a:bodyPr/>
                    <a:lstStyle/>
                    <a:p>
                      <a:pPr algn="l">
                        <a:defRPr b="1" sz="600">
                          <a:solidFill>
                            <a:srgbClr val="0070C0"/>
                          </a:solidFill>
                        </a:defRPr>
                      </a:pPr>
                      <a:r>
                        <a:t>The design team consists of: </a:t>
                      </a:r>
                      <a:endParaRPr sz="1000"/>
                    </a:p>
                    <a:p>
                      <a:pPr algn="l">
                        <a:defRPr b="1" sz="600"/>
                      </a:pPr>
                      <a:r>
                        <a:t>Laura, Jildou and Astrid</a:t>
                      </a:r>
                    </a:p>
                  </a:txBody>
                  <a:tcPr marL="25839" marR="25839" marT="25839" marB="25839" anchor="t" anchorCtr="0" horzOverflow="overflow">
                    <a:lnL w="6350">
                      <a:solidFill>
                        <a:srgbClr val="000000"/>
                      </a:solidFill>
                    </a:lnL>
                    <a:lnR w="6350">
                      <a:solidFill>
                        <a:srgbClr val="000000"/>
                      </a:solidFill>
                    </a:lnR>
                    <a:lnT w="6350">
                      <a:solidFill>
                        <a:srgbClr val="000000"/>
                      </a:solidFill>
                    </a:lnT>
                    <a:lnB w="635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000"/>
                        <a:t> </a:t>
                      </a:r>
                    </a:p>
                  </a:txBody>
                  <a:tcPr marL="25839" marR="25839" marT="25839" marB="25839" anchor="t" anchorCtr="0" horzOverflow="overflow">
                    <a:lnL w="6350">
                      <a:solidFill>
                        <a:srgbClr val="000000"/>
                      </a:solidFill>
                    </a:lnL>
                    <a:lnR w="6350">
                      <a:solidFill>
                        <a:srgbClr val="000000"/>
                      </a:solidFill>
                    </a:lnR>
                    <a:lnT w="6350">
                      <a:solidFill>
                        <a:srgbClr val="000000"/>
                      </a:solidFill>
                    </a:lnT>
                    <a:lnB w="635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000"/>
                        <a:t> </a:t>
                      </a:r>
                    </a:p>
                  </a:txBody>
                  <a:tcPr marL="25839" marR="25839" marT="25839" marB="25839" anchor="t" anchorCtr="0" horzOverflow="overflow">
                    <a:lnL w="6350">
                      <a:solidFill>
                        <a:srgbClr val="000000"/>
                      </a:solidFill>
                    </a:lnL>
                    <a:lnR w="6350">
                      <a:solidFill>
                        <a:srgbClr val="000000"/>
                      </a:solidFill>
                    </a:lnR>
                    <a:lnT w="6350">
                      <a:solidFill>
                        <a:srgbClr val="000000"/>
                      </a:solidFill>
                    </a:lnT>
                    <a:lnB w="635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b="1" sz="600">
                          <a:solidFill>
                            <a:srgbClr val="0070C0"/>
                          </a:solidFill>
                        </a:rPr>
                        <a:t>Time:</a:t>
                      </a:r>
                    </a:p>
                  </a:txBody>
                  <a:tcPr marL="25839" marR="25839" marT="25839" marB="25839" anchor="t" anchorCtr="0" horzOverflow="overflow">
                    <a:lnL w="6350">
                      <a:solidFill>
                        <a:srgbClr val="000000"/>
                      </a:solidFill>
                    </a:lnL>
                    <a:lnR w="6350">
                      <a:solidFill>
                        <a:srgbClr val="000000"/>
                      </a:solidFill>
                    </a:lnR>
                    <a:lnT w="6350">
                      <a:solidFill>
                        <a:srgbClr val="000000"/>
                      </a:solidFill>
                    </a:lnT>
                    <a:lnB w="635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1961513">
                <a:tc gridSpan="4">
                  <a:txBody>
                    <a:bodyPr/>
                    <a:lstStyle/>
                    <a:p>
                      <a:pPr algn="l">
                        <a:defRPr b="1" sz="600">
                          <a:solidFill>
                            <a:srgbClr val="0070C0"/>
                          </a:solidFill>
                        </a:defRPr>
                      </a:pPr>
                      <a:r>
                        <a:t>Learners’ interests, needs, motivation and prior knowledge </a:t>
                      </a:r>
                      <a:endParaRPr sz="1000"/>
                    </a:p>
                    <a:p>
                      <a:pPr algn="l">
                        <a:buSzPct val="100000"/>
                        <a:buFont typeface="Arial"/>
                        <a:buChar char="•"/>
                        <a:defRPr i="1" sz="600"/>
                      </a:pPr>
                      <a:r>
                        <a:t>Prior knowledge /skills /experience regarding this particular topic? </a:t>
                      </a:r>
                      <a:br/>
                      <a:r>
                        <a:t>The previous lesson they learned about patterns with geometrical shapes. They can distinguish a series in a small pattern.</a:t>
                      </a:r>
                      <a:endParaRPr>
                        <a:latin typeface="Noto Sans Symbols"/>
                        <a:ea typeface="Noto Sans Symbols"/>
                        <a:cs typeface="Noto Sans Symbols"/>
                        <a:sym typeface="Noto Sans Symbols"/>
                      </a:endParaRPr>
                    </a:p>
                    <a:p>
                      <a:pPr algn="l">
                        <a:buSzPct val="100000"/>
                        <a:buFont typeface="Arial"/>
                        <a:buChar char="•"/>
                        <a:defRPr i="1" sz="600"/>
                      </a:pPr>
                      <a:r>
                        <a:t>Learners’ learning needs?</a:t>
                      </a:r>
                      <a:endParaRPr>
                        <a:latin typeface="Noto Sans Symbols"/>
                        <a:ea typeface="Noto Sans Symbols"/>
                        <a:cs typeface="Noto Sans Symbols"/>
                        <a:sym typeface="Noto Sans Symbols"/>
                      </a:endParaRPr>
                    </a:p>
                    <a:p>
                      <a:pPr indent="228600" algn="l">
                        <a:defRPr i="1" sz="600"/>
                      </a:pPr>
                      <a:r>
                        <a:t>The learners need to get directions when it comes to giving a clear description of a pattern. </a:t>
                      </a:r>
                      <a:endParaRPr sz="1000"/>
                    </a:p>
                    <a:p>
                      <a:pPr algn="l">
                        <a:buSzPct val="100000"/>
                        <a:buFont typeface="Arial"/>
                        <a:buChar char="•"/>
                        <a:defRPr i="1" sz="600"/>
                      </a:pPr>
                      <a:r>
                        <a:t>How motivated and independent are they? </a:t>
                      </a:r>
                      <a:endParaRPr>
                        <a:latin typeface="Noto Sans Symbols"/>
                        <a:ea typeface="Noto Sans Symbols"/>
                        <a:cs typeface="Noto Sans Symbols"/>
                        <a:sym typeface="Noto Sans Symbols"/>
                      </a:endParaRPr>
                    </a:p>
                    <a:p>
                      <a:pPr indent="228600" algn="l">
                        <a:defRPr i="1" sz="600"/>
                      </a:pPr>
                      <a:r>
                        <a:t>They aren’t really independent. They are 6 years old. When they get the right knowledge and feel confident in the assignment, they are really motivated for English. </a:t>
                      </a:r>
                      <a:endParaRPr sz="1000"/>
                    </a:p>
                    <a:p>
                      <a:pPr algn="l">
                        <a:buSzPct val="100000"/>
                        <a:buFont typeface="Arial"/>
                        <a:buChar char="•"/>
                        <a:defRPr i="1" sz="600"/>
                      </a:pPr>
                      <a:r>
                        <a:t>How do topc/materials/activities connect to learners’ world?</a:t>
                      </a:r>
                      <a:endParaRPr>
                        <a:latin typeface="Noto Sans Symbols"/>
                        <a:ea typeface="Noto Sans Symbols"/>
                        <a:cs typeface="Noto Sans Symbols"/>
                        <a:sym typeface="Noto Sans Symbols"/>
                      </a:endParaRPr>
                    </a:p>
                    <a:p>
                      <a:pPr indent="228600" algn="l">
                        <a:defRPr i="1" sz="600"/>
                      </a:pPr>
                      <a:r>
                        <a:t>the windows of the school are build in a pattern. We start from this and than we journey around Europe </a:t>
                      </a:r>
                      <a:endParaRPr sz="1000"/>
                    </a:p>
                    <a:p>
                      <a:pPr algn="l">
                        <a:defRPr sz="1000"/>
                      </a:pPr>
                      <a:br/>
                    </a:p>
                  </a:txBody>
                  <a:tcPr marL="25839" marR="25839" marT="25839" marB="25839" anchor="t" anchorCtr="0" horzOverflow="overflow">
                    <a:lnL w="6350">
                      <a:solidFill>
                        <a:srgbClr val="000000"/>
                      </a:solidFill>
                    </a:lnL>
                    <a:lnR w="6350">
                      <a:solidFill>
                        <a:srgbClr val="000000"/>
                      </a:solidFill>
                    </a:lnR>
                    <a:lnT w="6350">
                      <a:solidFill>
                        <a:srgbClr val="000000"/>
                      </a:solidFill>
                    </a:lnT>
                    <a:lnB w="6350">
                      <a:solidFill>
                        <a:srgbClr val="000000"/>
                      </a:solidFill>
                    </a:lnB>
                    <a:noFill/>
                  </a:tcPr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</a:tr>
              <a:tr h="2180207">
                <a:tc gridSpan="2">
                  <a:txBody>
                    <a:bodyPr/>
                    <a:lstStyle/>
                    <a:p>
                      <a:pPr algn="l">
                        <a:defRPr b="1" sz="600">
                          <a:solidFill>
                            <a:srgbClr val="0070C0"/>
                          </a:solidFill>
                        </a:defRPr>
                      </a:pPr>
                      <a:r>
                        <a:t>Lesson aims</a:t>
                      </a:r>
                      <a:r>
                        <a:rPr b="0"/>
                        <a:t> </a:t>
                      </a:r>
                      <a:endParaRPr sz="1000"/>
                    </a:p>
                    <a:p>
                      <a:pPr algn="l">
                        <a:spcBef>
                          <a:spcPts val="1000"/>
                        </a:spcBef>
                        <a:defRPr sz="1000"/>
                      </a:pPr>
                      <a:br/>
                      <a:r>
                        <a:rPr i="1" sz="600">
                          <a:latin typeface="Arial"/>
                          <a:ea typeface="Arial"/>
                          <a:cs typeface="Arial"/>
                          <a:sym typeface="Arial"/>
                        </a:rPr>
                        <a:t>•</a:t>
                      </a:r>
                      <a:r>
                        <a:rPr i="1" sz="600"/>
                        <a:t>I can recognize patterns on buildings</a:t>
                      </a:r>
                    </a:p>
                    <a:p>
                      <a:pPr algn="l">
                        <a:spcBef>
                          <a:spcPts val="1000"/>
                        </a:spcBef>
                        <a:defRPr i="1" sz="600"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t>•</a:t>
                      </a:r>
                      <a:r>
                        <a:rPr>
                          <a:latin typeface="+mn-lt"/>
                          <a:ea typeface="+mn-ea"/>
                          <a:cs typeface="+mn-cs"/>
                          <a:sym typeface="Calibri"/>
                        </a:rPr>
                        <a:t>I can describe a pattern</a:t>
                      </a:r>
                      <a:endParaRPr sz="1000"/>
                    </a:p>
                    <a:p>
                      <a:pPr algn="l">
                        <a:spcBef>
                          <a:spcPts val="1000"/>
                        </a:spcBef>
                        <a:defRPr i="1" sz="600"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t>•</a:t>
                      </a:r>
                      <a:r>
                        <a:rPr>
                          <a:latin typeface="+mn-lt"/>
                          <a:ea typeface="+mn-ea"/>
                          <a:cs typeface="+mn-cs"/>
                          <a:sym typeface="Calibri"/>
                        </a:rPr>
                        <a:t>I can let someone else create the pattern I describe</a:t>
                      </a:r>
                      <a:endParaRPr sz="1000"/>
                    </a:p>
                    <a:p>
                      <a:pPr algn="l">
                        <a:defRPr sz="1000"/>
                      </a:pPr>
                      <a:br/>
                      <a:br/>
                      <a:br/>
                    </a:p>
                  </a:txBody>
                  <a:tcPr marL="25839" marR="25839" marT="25839" marB="25839" anchor="t" anchorCtr="0" horzOverflow="overflow">
                    <a:lnL w="6350">
                      <a:solidFill>
                        <a:srgbClr val="000000"/>
                      </a:solidFill>
                    </a:lnL>
                    <a:lnR w="6350">
                      <a:solidFill>
                        <a:srgbClr val="000000"/>
                      </a:solidFill>
                    </a:lnR>
                    <a:lnT w="6350">
                      <a:solidFill>
                        <a:srgbClr val="000000"/>
                      </a:solidFill>
                    </a:lnT>
                    <a:lnB w="6350">
                      <a:solidFill>
                        <a:srgbClr val="000000"/>
                      </a:solidFill>
                    </a:lnB>
                    <a:noFill/>
                  </a:tcPr>
                </a:tc>
                <a:tc hMerge="1">
                  <a:tcPr/>
                </a:tc>
                <a:tc gridSpan="2">
                  <a:txBody>
                    <a:bodyPr/>
                    <a:lstStyle/>
                    <a:p>
                      <a:pPr algn="l">
                        <a:defRPr b="1" sz="600">
                          <a:solidFill>
                            <a:srgbClr val="0070C0"/>
                          </a:solidFill>
                        </a:defRPr>
                      </a:pPr>
                      <a:r>
                        <a:t>Lesson outcomes</a:t>
                      </a:r>
                      <a:r>
                        <a:rPr b="0">
                          <a:solidFill>
                            <a:srgbClr val="000000"/>
                          </a:solidFill>
                        </a:rPr>
                        <a:t>: (how you will know that aims are achieved): </a:t>
                      </a:r>
                      <a:endParaRPr sz="1000"/>
                    </a:p>
                    <a:p>
                      <a:pPr algn="l">
                        <a:defRPr sz="1000"/>
                      </a:pPr>
                      <a:br/>
                      <a:r>
                        <a:rPr i="1" sz="600"/>
                        <a:t>At the end of the lesson learners will be able to circle the pattern and the series of a pattern on a building. </a:t>
                      </a:r>
                    </a:p>
                    <a:p>
                      <a:pPr algn="l">
                        <a:defRPr sz="1000"/>
                      </a:pPr>
                      <a:br/>
                      <a:r>
                        <a:rPr sz="600"/>
                        <a:t>At the end of the lesson learners will be able to describe a pattern in a way that makes a classmate able to recreate it. </a:t>
                      </a:r>
                    </a:p>
                  </a:txBody>
                  <a:tcPr marL="25839" marR="25839" marT="25839" marB="25839" anchor="t" anchorCtr="0" horzOverflow="overflow">
                    <a:lnL w="6350">
                      <a:solidFill>
                        <a:srgbClr val="000000"/>
                      </a:solidFill>
                    </a:lnL>
                    <a:lnR w="6350">
                      <a:solidFill>
                        <a:srgbClr val="000000"/>
                      </a:solidFill>
                    </a:lnR>
                    <a:lnT w="6350">
                      <a:solidFill>
                        <a:srgbClr val="000000"/>
                      </a:solidFill>
                    </a:lnT>
                    <a:lnB w="6350">
                      <a:solidFill>
                        <a:srgbClr val="000000"/>
                      </a:solidFill>
                    </a:lnB>
                    <a:noFill/>
                  </a:tcPr>
                </a:tc>
                <a:tc hMerge="1">
                  <a:tcPr/>
                </a:tc>
              </a:tr>
              <a:tr h="593167">
                <a:tc gridSpan="4">
                  <a:txBody>
                    <a:bodyPr/>
                    <a:lstStyle/>
                    <a:p>
                      <a:pPr algn="l">
                        <a:defRPr b="1" sz="600">
                          <a:solidFill>
                            <a:srgbClr val="0070C0"/>
                          </a:solidFill>
                        </a:defRPr>
                      </a:pPr>
                      <a:r>
                        <a:t>Global Citizenship  </a:t>
                      </a:r>
                      <a:r>
                        <a:rPr b="0" i="1">
                          <a:solidFill>
                            <a:srgbClr val="000000"/>
                          </a:solidFill>
                        </a:rPr>
                        <a:t>What do you aim for the pupils to learn about other (cultural or national) viewpoints? </a:t>
                      </a:r>
                      <a:endParaRPr sz="1000"/>
                    </a:p>
                    <a:p>
                      <a:pPr algn="l">
                        <a:defRPr i="1" sz="600"/>
                      </a:pPr>
                      <a:r>
                        <a:t>the children get acquainted with patterns on buildings around Europe. </a:t>
                      </a:r>
                      <a:endParaRPr sz="1000"/>
                    </a:p>
                    <a:p>
                      <a:pPr algn="l">
                        <a:defRPr i="1" sz="600"/>
                      </a:pPr>
                      <a:r>
                        <a:t>The children develop a sense of their identity as European citizens by experiencing we all build using patterns. </a:t>
                      </a:r>
                    </a:p>
                  </a:txBody>
                  <a:tcPr marL="25839" marR="25839" marT="25839" marB="25839" anchor="t" anchorCtr="0" horzOverflow="overflow">
                    <a:lnL w="6350">
                      <a:solidFill>
                        <a:srgbClr val="000000"/>
                      </a:solidFill>
                    </a:lnL>
                    <a:lnR w="6350">
                      <a:solidFill>
                        <a:srgbClr val="000000"/>
                      </a:solidFill>
                    </a:lnR>
                    <a:lnT w="6350">
                      <a:solidFill>
                        <a:srgbClr val="000000"/>
                      </a:solidFill>
                    </a:lnT>
                    <a:lnB w="6350">
                      <a:solidFill>
                        <a:srgbClr val="000000"/>
                      </a:solidFill>
                    </a:lnB>
                    <a:noFill/>
                  </a:tcPr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</a:tr>
              <a:tr h="593167">
                <a:tc gridSpan="4">
                  <a:txBody>
                    <a:bodyPr/>
                    <a:lstStyle/>
                    <a:p>
                      <a:pPr algn="l">
                        <a:defRPr b="1" sz="600">
                          <a:solidFill>
                            <a:srgbClr val="0070C0"/>
                          </a:solidFill>
                        </a:defRPr>
                      </a:pPr>
                      <a:r>
                        <a:t>Lesson materials</a:t>
                      </a:r>
                      <a:r>
                        <a:rPr b="0" i="1">
                          <a:solidFill>
                            <a:srgbClr val="000000"/>
                          </a:solidFill>
                        </a:rPr>
                        <a:t> list here and include materials such as worksheet, charts or presentation as appendix.</a:t>
                      </a:r>
                      <a:r>
                        <a:rPr b="0">
                          <a:solidFill>
                            <a:srgbClr val="000000"/>
                          </a:solidFill>
                        </a:rPr>
                        <a:t> </a:t>
                      </a:r>
                      <a:endParaRPr sz="1000"/>
                    </a:p>
                    <a:p>
                      <a:pPr algn="l">
                        <a:defRPr sz="600"/>
                      </a:pPr>
                      <a:r>
                        <a:t>powerpoint presentation</a:t>
                      </a:r>
                      <a:endParaRPr sz="1000"/>
                    </a:p>
                    <a:p>
                      <a:pPr algn="l">
                        <a:defRPr sz="600"/>
                      </a:pPr>
                      <a:r>
                        <a:t>worksheet </a:t>
                      </a:r>
                    </a:p>
                  </a:txBody>
                  <a:tcPr marL="25839" marR="25839" marT="25839" marB="25839" anchor="t" anchorCtr="0" horzOverflow="overflow">
                    <a:lnL w="6350">
                      <a:solidFill>
                        <a:srgbClr val="000000"/>
                      </a:solidFill>
                    </a:lnL>
                    <a:lnR w="6350">
                      <a:solidFill>
                        <a:srgbClr val="000000"/>
                      </a:solidFill>
                    </a:lnR>
                    <a:lnT w="6350">
                      <a:solidFill>
                        <a:srgbClr val="000000"/>
                      </a:solidFill>
                    </a:lnT>
                    <a:lnB w="6350">
                      <a:solidFill>
                        <a:srgbClr val="000000"/>
                      </a:solidFill>
                    </a:lnB>
                    <a:noFill/>
                  </a:tcPr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</a:tr>
            </a:tbl>
          </a:graphicData>
        </a:graphic>
      </p:graphicFrame>
      <p:sp>
        <p:nvSpPr>
          <p:cNvPr id="281" name="Rectangle 1"/>
          <p:cNvSpPr txBox="1"/>
          <p:nvPr/>
        </p:nvSpPr>
        <p:spPr>
          <a:xfrm>
            <a:off x="2154006" y="288007"/>
            <a:ext cx="19746848" cy="7926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b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Introduction: Let’s play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ctr"/>
          </a:lstStyle>
          <a:p>
            <a:pPr/>
            <a:r>
              <a:t>Introduction: Let’s play</a:t>
            </a:r>
          </a:p>
        </p:txBody>
      </p:sp>
      <p:sp>
        <p:nvSpPr>
          <p:cNvPr id="108" name="The goal is to activate previous knowledge and to give clearance on where the lesson is headed."/>
          <p:cNvSpPr txBox="1"/>
          <p:nvPr>
            <p:ph type="body" sz="quarter" idx="1"/>
          </p:nvPr>
        </p:nvSpPr>
        <p:spPr>
          <a:xfrm>
            <a:off x="285274" y="2555743"/>
            <a:ext cx="4108095" cy="2797072"/>
          </a:xfrm>
          <a:prstGeom prst="rect">
            <a:avLst/>
          </a:prstGeom>
        </p:spPr>
        <p:txBody>
          <a:bodyPr/>
          <a:lstStyle>
            <a:lvl1pPr marL="0" indent="0" defTabSz="718184">
              <a:lnSpc>
                <a:spcPct val="120000"/>
              </a:lnSpc>
              <a:spcBef>
                <a:spcPts val="2900"/>
              </a:spcBef>
              <a:buSzTx/>
              <a:buFontTx/>
              <a:buNone/>
              <a:defRPr sz="3100">
                <a:latin typeface="Calibri-Light"/>
                <a:ea typeface="Calibri-Light"/>
                <a:cs typeface="Calibri-Light"/>
                <a:sym typeface="Calibri-Light"/>
              </a:defRPr>
            </a:lvl1pPr>
          </a:lstStyle>
          <a:p>
            <a:pPr/>
            <a:r>
              <a:t>The goal is to activate previous knowledge and to give clearance on where the lesson is headed. </a:t>
            </a:r>
          </a:p>
        </p:txBody>
      </p:sp>
      <p:sp>
        <p:nvSpPr>
          <p:cNvPr id="109" name="The introduction takes place in the school garden or in the gym where the teacher makes a path on the ground to connect two points in space.…"/>
          <p:cNvSpPr txBox="1"/>
          <p:nvPr/>
        </p:nvSpPr>
        <p:spPr>
          <a:xfrm>
            <a:off x="4619962" y="1636796"/>
            <a:ext cx="7377422" cy="46349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defTabSz="718184">
              <a:lnSpc>
                <a:spcPct val="120000"/>
              </a:lnSpc>
              <a:spcBef>
                <a:spcPts val="2900"/>
              </a:spcBef>
              <a:defRPr sz="3000">
                <a:latin typeface="Calibri-Light"/>
                <a:ea typeface="Calibri-Light"/>
                <a:cs typeface="Calibri-Light"/>
                <a:sym typeface="Calibri-Light"/>
              </a:defRPr>
            </a:pPr>
            <a:r>
              <a:t>The introduction takes place in the school garden or in the gym where the teacher makes a path on the ground to connect two points in space. </a:t>
            </a:r>
          </a:p>
          <a:p>
            <a:pPr defTabSz="718184">
              <a:lnSpc>
                <a:spcPct val="120000"/>
              </a:lnSpc>
              <a:spcBef>
                <a:spcPts val="2900"/>
              </a:spcBef>
              <a:defRPr sz="3000">
                <a:latin typeface="Calibri-Light"/>
                <a:ea typeface="Calibri-Light"/>
                <a:cs typeface="Calibri-Light"/>
                <a:sym typeface="Calibri-Light"/>
              </a:defRPr>
            </a:pPr>
          </a:p>
          <a:p>
            <a:pPr defTabSz="457200">
              <a:defRPr sz="3000">
                <a:uFill>
                  <a:solidFill>
                    <a:srgbClr val="000000"/>
                  </a:solidFill>
                </a:uFill>
                <a:latin typeface="Calibri-Light"/>
                <a:ea typeface="Calibri-Light"/>
                <a:cs typeface="Calibri-Light"/>
                <a:sym typeface="Calibri-Light"/>
              </a:defRPr>
            </a:pPr>
            <a:r>
              <a:t>The </a:t>
            </a:r>
            <a:r>
              <a:t>pupils are</a:t>
            </a:r>
            <a:r>
              <a:t> involved in a game. The purpose of the </a:t>
            </a:r>
            <a:r>
              <a:t>game is to find out the correct </a:t>
            </a:r>
            <a:r>
              <a:t>path </a:t>
            </a:r>
            <a:r>
              <a:t>that connects two</a:t>
            </a:r>
            <a:r>
              <a:t> point</a:t>
            </a:r>
            <a:r>
              <a:t>s</a:t>
            </a:r>
            <a:r>
              <a:t> in </a:t>
            </a:r>
            <a:r>
              <a:t>the </a:t>
            </a:r>
            <a:r>
              <a:t>space</a:t>
            </a:r>
            <a:r>
              <a:t>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Titel 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pPr/>
            <a:r>
              <a:t>Short recap </a:t>
            </a:r>
          </a:p>
        </p:txBody>
      </p:sp>
      <p:sp>
        <p:nvSpPr>
          <p:cNvPr id="112" name="Tijdelijke aanduiding voor inhoud 2"/>
          <p:cNvSpPr txBox="1"/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3" name="Gelijkbenige driehoek 3"/>
          <p:cNvSpPr/>
          <p:nvPr/>
        </p:nvSpPr>
        <p:spPr>
          <a:xfrm>
            <a:off x="838200" y="2994342"/>
            <a:ext cx="970915" cy="869316"/>
          </a:xfrm>
          <a:prstGeom prst="triangle">
            <a:avLst/>
          </a:prstGeom>
          <a:solidFill>
            <a:srgbClr val="FFFFFF"/>
          </a:solidFill>
          <a:ln w="19050">
            <a:solidFill>
              <a:srgbClr val="000000"/>
            </a:solidFill>
            <a:miter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14" name="Gelijkbenige driehoek 4"/>
          <p:cNvSpPr/>
          <p:nvPr/>
        </p:nvSpPr>
        <p:spPr>
          <a:xfrm>
            <a:off x="4099793" y="2994342"/>
            <a:ext cx="970917" cy="869316"/>
          </a:xfrm>
          <a:prstGeom prst="triangle">
            <a:avLst/>
          </a:prstGeom>
          <a:solidFill>
            <a:srgbClr val="FFFFFF"/>
          </a:solidFill>
          <a:ln w="19050">
            <a:solidFill>
              <a:srgbClr val="000000"/>
            </a:solidFill>
            <a:miter/>
          </a:ln>
        </p:spPr>
        <p:txBody>
          <a:bodyPr lIns="45719" rIns="45719" anchor="ctr"/>
          <a:lstStyle/>
          <a:p>
            <a:pPr/>
          </a:p>
        </p:txBody>
      </p:sp>
      <p:pic>
        <p:nvPicPr>
          <p:cNvPr id="115" name="Afbeelding 5" descr="Afbeelding 5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09114" y="2742370"/>
            <a:ext cx="1397912" cy="1373260"/>
          </a:xfrm>
          <a:prstGeom prst="rect">
            <a:avLst/>
          </a:prstGeom>
          <a:ln w="12700">
            <a:miter lim="400000"/>
          </a:ln>
        </p:spPr>
      </p:pic>
      <p:pic>
        <p:nvPicPr>
          <p:cNvPr id="116" name="Afbeelding 6" descr="Afbeelding 6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070709" y="2742370"/>
            <a:ext cx="1397912" cy="1373260"/>
          </a:xfrm>
          <a:prstGeom prst="rect">
            <a:avLst/>
          </a:prstGeom>
          <a:ln w="12700">
            <a:miter lim="400000"/>
          </a:ln>
        </p:spPr>
      </p:pic>
      <p:sp>
        <p:nvSpPr>
          <p:cNvPr id="117" name="Rechthoek 7"/>
          <p:cNvSpPr/>
          <p:nvPr/>
        </p:nvSpPr>
        <p:spPr>
          <a:xfrm rot="5400000">
            <a:off x="2793491" y="3103606"/>
            <a:ext cx="1719836" cy="650786"/>
          </a:xfrm>
          <a:prstGeom prst="rect">
            <a:avLst/>
          </a:prstGeom>
          <a:solidFill>
            <a:srgbClr val="FFFFFF"/>
          </a:solidFill>
          <a:ln w="19050">
            <a:solidFill>
              <a:srgbClr val="000000"/>
            </a:solidFill>
            <a:miter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18" name="Rechthoek 9"/>
          <p:cNvSpPr/>
          <p:nvPr/>
        </p:nvSpPr>
        <p:spPr>
          <a:xfrm rot="5400000">
            <a:off x="6034606" y="3103607"/>
            <a:ext cx="1719836" cy="650786"/>
          </a:xfrm>
          <a:prstGeom prst="rect">
            <a:avLst/>
          </a:prstGeom>
          <a:solidFill>
            <a:srgbClr val="FFFFFF"/>
          </a:solidFill>
          <a:ln w="19050">
            <a:solidFill>
              <a:srgbClr val="000000"/>
            </a:solidFill>
            <a:miter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19" name="Gelijkbenige driehoek 10"/>
          <p:cNvSpPr/>
          <p:nvPr/>
        </p:nvSpPr>
        <p:spPr>
          <a:xfrm>
            <a:off x="7407168" y="2994342"/>
            <a:ext cx="970916" cy="869316"/>
          </a:xfrm>
          <a:prstGeom prst="triangle">
            <a:avLst/>
          </a:prstGeom>
          <a:solidFill>
            <a:srgbClr val="FFFFFF"/>
          </a:solidFill>
          <a:ln w="19050">
            <a:solidFill>
              <a:srgbClr val="000000"/>
            </a:solidFill>
            <a:miter/>
          </a:ln>
        </p:spPr>
        <p:txBody>
          <a:bodyPr lIns="45719" rIns="45719" anchor="ctr"/>
          <a:lstStyle/>
          <a:p>
            <a:pPr/>
          </a:p>
        </p:txBody>
      </p:sp>
      <p:pic>
        <p:nvPicPr>
          <p:cNvPr id="120" name="Afbeelding 11" descr="Afbeelding 1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239000" y="2742370"/>
            <a:ext cx="1397912" cy="1373260"/>
          </a:xfrm>
          <a:prstGeom prst="rect">
            <a:avLst/>
          </a:prstGeom>
          <a:ln w="12700">
            <a:miter lim="400000"/>
          </a:ln>
        </p:spPr>
      </p:pic>
      <p:sp>
        <p:nvSpPr>
          <p:cNvPr id="121" name="Rechthoek 12"/>
          <p:cNvSpPr/>
          <p:nvPr/>
        </p:nvSpPr>
        <p:spPr>
          <a:xfrm rot="5400000">
            <a:off x="9206083" y="3103606"/>
            <a:ext cx="1719836" cy="650786"/>
          </a:xfrm>
          <a:prstGeom prst="rect">
            <a:avLst/>
          </a:prstGeom>
          <a:solidFill>
            <a:srgbClr val="FFFFFF"/>
          </a:solidFill>
          <a:ln w="19050">
            <a:solidFill>
              <a:srgbClr val="000000"/>
            </a:solidFill>
            <a:miter/>
          </a:ln>
        </p:spPr>
        <p:txBody>
          <a:bodyPr lIns="45719" rIns="45719" anchor="ctr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Titel 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pPr/>
            <a:r>
              <a:t>Short recap </a:t>
            </a:r>
          </a:p>
        </p:txBody>
      </p:sp>
      <p:sp>
        <p:nvSpPr>
          <p:cNvPr id="124" name="Tijdelijke aanduiding voor inhoud 2"/>
          <p:cNvSpPr txBox="1"/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/>
            <a:r>
              <a:t>pattern</a:t>
            </a:r>
          </a:p>
        </p:txBody>
      </p:sp>
      <p:sp>
        <p:nvSpPr>
          <p:cNvPr id="125" name="Gelijkbenige driehoek 3"/>
          <p:cNvSpPr/>
          <p:nvPr/>
        </p:nvSpPr>
        <p:spPr>
          <a:xfrm>
            <a:off x="838200" y="2994342"/>
            <a:ext cx="970915" cy="869316"/>
          </a:xfrm>
          <a:prstGeom prst="triangle">
            <a:avLst/>
          </a:prstGeom>
          <a:solidFill>
            <a:srgbClr val="FFFFFF"/>
          </a:solidFill>
          <a:ln w="19050">
            <a:solidFill>
              <a:srgbClr val="000000"/>
            </a:solidFill>
            <a:miter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26" name="Gelijkbenige driehoek 4"/>
          <p:cNvSpPr/>
          <p:nvPr/>
        </p:nvSpPr>
        <p:spPr>
          <a:xfrm>
            <a:off x="4099793" y="2994342"/>
            <a:ext cx="970917" cy="869316"/>
          </a:xfrm>
          <a:prstGeom prst="triangle">
            <a:avLst/>
          </a:prstGeom>
          <a:solidFill>
            <a:srgbClr val="FFFFFF"/>
          </a:solidFill>
          <a:ln w="19050">
            <a:solidFill>
              <a:srgbClr val="000000"/>
            </a:solidFill>
            <a:miter/>
          </a:ln>
        </p:spPr>
        <p:txBody>
          <a:bodyPr lIns="45719" rIns="45719" anchor="ctr"/>
          <a:lstStyle/>
          <a:p>
            <a:pPr/>
          </a:p>
        </p:txBody>
      </p:sp>
      <p:pic>
        <p:nvPicPr>
          <p:cNvPr id="127" name="Afbeelding 5" descr="Afbeelding 5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09114" y="2742370"/>
            <a:ext cx="1397912" cy="1373260"/>
          </a:xfrm>
          <a:prstGeom prst="rect">
            <a:avLst/>
          </a:prstGeom>
          <a:ln w="12700">
            <a:miter lim="400000"/>
          </a:ln>
        </p:spPr>
      </p:pic>
      <p:pic>
        <p:nvPicPr>
          <p:cNvPr id="128" name="Afbeelding 6" descr="Afbeelding 6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070709" y="2742370"/>
            <a:ext cx="1397912" cy="1373260"/>
          </a:xfrm>
          <a:prstGeom prst="rect">
            <a:avLst/>
          </a:prstGeom>
          <a:ln w="12700">
            <a:miter lim="400000"/>
          </a:ln>
        </p:spPr>
      </p:pic>
      <p:sp>
        <p:nvSpPr>
          <p:cNvPr id="129" name="Rechthoek 7"/>
          <p:cNvSpPr/>
          <p:nvPr/>
        </p:nvSpPr>
        <p:spPr>
          <a:xfrm rot="5400000">
            <a:off x="2793491" y="3103606"/>
            <a:ext cx="1719836" cy="650786"/>
          </a:xfrm>
          <a:prstGeom prst="rect">
            <a:avLst/>
          </a:prstGeom>
          <a:solidFill>
            <a:srgbClr val="FFFFFF"/>
          </a:solidFill>
          <a:ln w="19050">
            <a:solidFill>
              <a:srgbClr val="000000"/>
            </a:solidFill>
            <a:miter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30" name="Rechthoek 9"/>
          <p:cNvSpPr/>
          <p:nvPr/>
        </p:nvSpPr>
        <p:spPr>
          <a:xfrm rot="5400000">
            <a:off x="6034606" y="3103607"/>
            <a:ext cx="1719836" cy="650786"/>
          </a:xfrm>
          <a:prstGeom prst="rect">
            <a:avLst/>
          </a:prstGeom>
          <a:solidFill>
            <a:srgbClr val="FFFFFF"/>
          </a:solidFill>
          <a:ln w="19050">
            <a:solidFill>
              <a:srgbClr val="000000"/>
            </a:solidFill>
            <a:miter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31" name="Gelijkbenige driehoek 10"/>
          <p:cNvSpPr/>
          <p:nvPr/>
        </p:nvSpPr>
        <p:spPr>
          <a:xfrm>
            <a:off x="7407168" y="2994342"/>
            <a:ext cx="970916" cy="869316"/>
          </a:xfrm>
          <a:prstGeom prst="triangle">
            <a:avLst/>
          </a:prstGeom>
          <a:solidFill>
            <a:srgbClr val="FFFFFF"/>
          </a:solidFill>
          <a:ln w="19050">
            <a:solidFill>
              <a:srgbClr val="000000"/>
            </a:solidFill>
            <a:miter/>
          </a:ln>
        </p:spPr>
        <p:txBody>
          <a:bodyPr lIns="45719" rIns="45719" anchor="ctr"/>
          <a:lstStyle/>
          <a:p>
            <a:pPr/>
          </a:p>
        </p:txBody>
      </p:sp>
      <p:pic>
        <p:nvPicPr>
          <p:cNvPr id="132" name="Afbeelding 11" descr="Afbeelding 1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239000" y="2742370"/>
            <a:ext cx="1397912" cy="1373260"/>
          </a:xfrm>
          <a:prstGeom prst="rect">
            <a:avLst/>
          </a:prstGeom>
          <a:ln w="12700">
            <a:miter lim="400000"/>
          </a:ln>
        </p:spPr>
      </p:pic>
      <p:sp>
        <p:nvSpPr>
          <p:cNvPr id="133" name="Rechthoek 12"/>
          <p:cNvSpPr/>
          <p:nvPr/>
        </p:nvSpPr>
        <p:spPr>
          <a:xfrm rot="5400000">
            <a:off x="9206083" y="3103606"/>
            <a:ext cx="1719836" cy="650786"/>
          </a:xfrm>
          <a:prstGeom prst="rect">
            <a:avLst/>
          </a:prstGeom>
          <a:solidFill>
            <a:srgbClr val="FFFFFF"/>
          </a:solidFill>
          <a:ln w="19050">
            <a:solidFill>
              <a:srgbClr val="000000"/>
            </a:solidFill>
            <a:miter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34" name="Rechte verbindingslijn 15"/>
          <p:cNvSpPr/>
          <p:nvPr/>
        </p:nvSpPr>
        <p:spPr>
          <a:xfrm>
            <a:off x="838200" y="4620221"/>
            <a:ext cx="10240618" cy="1"/>
          </a:xfrm>
          <a:prstGeom prst="line">
            <a:avLst/>
          </a:prstGeom>
          <a:ln w="28575">
            <a:solidFill>
              <a:srgbClr val="FF0000"/>
            </a:solidFill>
            <a:miter/>
          </a:ln>
        </p:spPr>
        <p:txBody>
          <a:bodyPr lIns="45719" rIns="45719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Titel 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pPr/>
            <a:r>
              <a:t>Short recap </a:t>
            </a:r>
          </a:p>
        </p:txBody>
      </p:sp>
      <p:sp>
        <p:nvSpPr>
          <p:cNvPr id="137" name="Tijdelijke aanduiding voor inhoud 2"/>
          <p:cNvSpPr txBox="1"/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/>
            <a:r>
              <a:t>series</a:t>
            </a:r>
          </a:p>
        </p:txBody>
      </p:sp>
      <p:sp>
        <p:nvSpPr>
          <p:cNvPr id="138" name="Gelijkbenige driehoek 3"/>
          <p:cNvSpPr/>
          <p:nvPr/>
        </p:nvSpPr>
        <p:spPr>
          <a:xfrm>
            <a:off x="838200" y="2994342"/>
            <a:ext cx="970915" cy="869316"/>
          </a:xfrm>
          <a:prstGeom prst="triangle">
            <a:avLst/>
          </a:prstGeom>
          <a:solidFill>
            <a:srgbClr val="FFFFFF"/>
          </a:solidFill>
          <a:ln w="19050">
            <a:solidFill>
              <a:srgbClr val="000000"/>
            </a:solidFill>
            <a:miter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39" name="Gelijkbenige driehoek 4"/>
          <p:cNvSpPr/>
          <p:nvPr/>
        </p:nvSpPr>
        <p:spPr>
          <a:xfrm>
            <a:off x="4099793" y="2994342"/>
            <a:ext cx="970917" cy="869316"/>
          </a:xfrm>
          <a:prstGeom prst="triangle">
            <a:avLst/>
          </a:prstGeom>
          <a:solidFill>
            <a:srgbClr val="FFFFFF"/>
          </a:solidFill>
          <a:ln w="19050">
            <a:solidFill>
              <a:srgbClr val="000000"/>
            </a:solidFill>
            <a:miter/>
          </a:ln>
        </p:spPr>
        <p:txBody>
          <a:bodyPr lIns="45719" rIns="45719" anchor="ctr"/>
          <a:lstStyle/>
          <a:p>
            <a:pPr/>
          </a:p>
        </p:txBody>
      </p:sp>
      <p:pic>
        <p:nvPicPr>
          <p:cNvPr id="140" name="Afbeelding 5" descr="Afbeelding 5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09114" y="2742370"/>
            <a:ext cx="1397912" cy="1373260"/>
          </a:xfrm>
          <a:prstGeom prst="rect">
            <a:avLst/>
          </a:prstGeom>
          <a:ln w="12700">
            <a:miter lim="400000"/>
          </a:ln>
        </p:spPr>
      </p:pic>
      <p:pic>
        <p:nvPicPr>
          <p:cNvPr id="141" name="Afbeelding 6" descr="Afbeelding 6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070709" y="2742370"/>
            <a:ext cx="1397912" cy="1373260"/>
          </a:xfrm>
          <a:prstGeom prst="rect">
            <a:avLst/>
          </a:prstGeom>
          <a:ln w="12700">
            <a:miter lim="400000"/>
          </a:ln>
        </p:spPr>
      </p:pic>
      <p:sp>
        <p:nvSpPr>
          <p:cNvPr id="142" name="Rechthoek 7"/>
          <p:cNvSpPr/>
          <p:nvPr/>
        </p:nvSpPr>
        <p:spPr>
          <a:xfrm rot="5400000">
            <a:off x="2793491" y="3103606"/>
            <a:ext cx="1719836" cy="650786"/>
          </a:xfrm>
          <a:prstGeom prst="rect">
            <a:avLst/>
          </a:prstGeom>
          <a:solidFill>
            <a:srgbClr val="FFFFFF"/>
          </a:solidFill>
          <a:ln w="19050">
            <a:solidFill>
              <a:srgbClr val="000000"/>
            </a:solidFill>
            <a:miter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43" name="Rechthoek 9"/>
          <p:cNvSpPr/>
          <p:nvPr/>
        </p:nvSpPr>
        <p:spPr>
          <a:xfrm rot="5400000">
            <a:off x="6034606" y="3103607"/>
            <a:ext cx="1719836" cy="650786"/>
          </a:xfrm>
          <a:prstGeom prst="rect">
            <a:avLst/>
          </a:prstGeom>
          <a:solidFill>
            <a:srgbClr val="FFFFFF"/>
          </a:solidFill>
          <a:ln w="19050">
            <a:solidFill>
              <a:srgbClr val="000000"/>
            </a:solidFill>
            <a:miter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44" name="Gelijkbenige driehoek 10"/>
          <p:cNvSpPr/>
          <p:nvPr/>
        </p:nvSpPr>
        <p:spPr>
          <a:xfrm>
            <a:off x="7407168" y="2994342"/>
            <a:ext cx="970916" cy="869316"/>
          </a:xfrm>
          <a:prstGeom prst="triangle">
            <a:avLst/>
          </a:prstGeom>
          <a:solidFill>
            <a:srgbClr val="FFFFFF"/>
          </a:solidFill>
          <a:ln w="19050">
            <a:solidFill>
              <a:srgbClr val="000000"/>
            </a:solidFill>
            <a:miter/>
          </a:ln>
        </p:spPr>
        <p:txBody>
          <a:bodyPr lIns="45719" rIns="45719" anchor="ctr"/>
          <a:lstStyle/>
          <a:p>
            <a:pPr/>
          </a:p>
        </p:txBody>
      </p:sp>
      <p:pic>
        <p:nvPicPr>
          <p:cNvPr id="145" name="Afbeelding 11" descr="Afbeelding 1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239000" y="2742370"/>
            <a:ext cx="1397912" cy="1373260"/>
          </a:xfrm>
          <a:prstGeom prst="rect">
            <a:avLst/>
          </a:prstGeom>
          <a:ln w="12700">
            <a:miter lim="400000"/>
          </a:ln>
        </p:spPr>
      </p:pic>
      <p:sp>
        <p:nvSpPr>
          <p:cNvPr id="146" name="Rechthoek 12"/>
          <p:cNvSpPr/>
          <p:nvPr/>
        </p:nvSpPr>
        <p:spPr>
          <a:xfrm rot="5400000">
            <a:off x="9206083" y="3103606"/>
            <a:ext cx="1719836" cy="650786"/>
          </a:xfrm>
          <a:prstGeom prst="rect">
            <a:avLst/>
          </a:prstGeom>
          <a:solidFill>
            <a:srgbClr val="FFFFFF"/>
          </a:solidFill>
          <a:ln w="19050">
            <a:solidFill>
              <a:srgbClr val="000000"/>
            </a:solidFill>
            <a:miter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47" name="Rechte verbindingslijn 15"/>
          <p:cNvSpPr/>
          <p:nvPr/>
        </p:nvSpPr>
        <p:spPr>
          <a:xfrm>
            <a:off x="838200" y="4620221"/>
            <a:ext cx="3261595" cy="1"/>
          </a:xfrm>
          <a:prstGeom prst="line">
            <a:avLst/>
          </a:prstGeom>
          <a:ln w="28575">
            <a:solidFill>
              <a:srgbClr val="FF0000"/>
            </a:solidFill>
            <a:miter/>
          </a:ln>
        </p:spPr>
        <p:txBody>
          <a:bodyPr lIns="45719" rIns="45719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Titel 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pPr/>
            <a:r>
              <a:t>Let’s travel!</a:t>
            </a:r>
          </a:p>
        </p:txBody>
      </p:sp>
      <p:sp>
        <p:nvSpPr>
          <p:cNvPr id="150" name="Tijdelijke aanduiding voor inhoud 2"/>
          <p:cNvSpPr txBox="1"/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/>
            <a:r>
              <a:t>Buildings with patterns </a:t>
            </a:r>
          </a:p>
        </p:txBody>
      </p:sp>
      <p:pic>
        <p:nvPicPr>
          <p:cNvPr id="151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 rot="20722040">
            <a:off x="2892622" y="1496669"/>
            <a:ext cx="8081834" cy="404091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Titel 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54" name="Tijdelijke aanduiding voor inhoud 2"/>
          <p:cNvSpPr txBox="1"/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55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803129" y="659294"/>
            <a:ext cx="6585743" cy="5539411"/>
          </a:xfrm>
          <a:prstGeom prst="rect">
            <a:avLst/>
          </a:prstGeom>
          <a:ln w="12700">
            <a:miter lim="400000"/>
          </a:ln>
        </p:spPr>
      </p:pic>
      <p:sp>
        <p:nvSpPr>
          <p:cNvPr id="156" name="Ster: 4 punten 3"/>
          <p:cNvSpPr/>
          <p:nvPr/>
        </p:nvSpPr>
        <p:spPr>
          <a:xfrm rot="2701541">
            <a:off x="5607803" y="3695362"/>
            <a:ext cx="166459" cy="154348"/>
          </a:xfrm>
          <a:prstGeom prst="star4">
            <a:avLst>
              <a:gd name="adj" fmla="val 12500"/>
            </a:avLst>
          </a:prstGeom>
          <a:solidFill>
            <a:srgbClr val="FF0000"/>
          </a:solidFill>
          <a:ln w="6350">
            <a:solidFill>
              <a:srgbClr val="FF0000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Kantoorthema">
  <a:themeElements>
    <a:clrScheme name="Kantoorthema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Kantoorthema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Kantoorthem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Kantoorthema">
  <a:themeElements>
    <a:clrScheme name="Kantoorthema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Kantoorthema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Kantoorthem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