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6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65380-FAE7-416B-B97D-3F6C0D539B17}" type="datetimeFigureOut">
              <a:rPr lang="fr-FR" smtClean="0"/>
              <a:t>08/11/2021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246AD-A1B0-40C5-AB42-823F6A0AE48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1350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65380-FAE7-416B-B97D-3F6C0D539B17}" type="datetimeFigureOut">
              <a:rPr lang="fr-FR" smtClean="0"/>
              <a:t>08/11/2021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246AD-A1B0-40C5-AB42-823F6A0AE48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0129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65380-FAE7-416B-B97D-3F6C0D539B17}" type="datetimeFigureOut">
              <a:rPr lang="fr-FR" smtClean="0"/>
              <a:t>08/11/2021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246AD-A1B0-40C5-AB42-823F6A0AE48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3356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65380-FAE7-416B-B97D-3F6C0D539B17}" type="datetimeFigureOut">
              <a:rPr lang="fr-FR" smtClean="0"/>
              <a:t>08/11/2021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246AD-A1B0-40C5-AB42-823F6A0AE48B}" type="slidenum">
              <a:rPr lang="fr-FR" smtClean="0"/>
              <a:t>‹#›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5984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65380-FAE7-416B-B97D-3F6C0D539B17}" type="datetimeFigureOut">
              <a:rPr lang="fr-FR" smtClean="0"/>
              <a:t>08/11/2021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246AD-A1B0-40C5-AB42-823F6A0AE48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5642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65380-FAE7-416B-B97D-3F6C0D539B17}" type="datetimeFigureOut">
              <a:rPr lang="fr-FR" smtClean="0"/>
              <a:t>08/11/2021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246AD-A1B0-40C5-AB42-823F6A0AE48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4641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65380-FAE7-416B-B97D-3F6C0D539B17}" type="datetimeFigureOut">
              <a:rPr lang="fr-FR" smtClean="0"/>
              <a:t>08/11/2021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246AD-A1B0-40C5-AB42-823F6A0AE48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0775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65380-FAE7-416B-B97D-3F6C0D539B17}" type="datetimeFigureOut">
              <a:rPr lang="fr-FR" smtClean="0"/>
              <a:t>08/11/2021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246AD-A1B0-40C5-AB42-823F6A0AE48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7527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65380-FAE7-416B-B97D-3F6C0D539B17}" type="datetimeFigureOut">
              <a:rPr lang="fr-FR" smtClean="0"/>
              <a:t>08/11/2021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246AD-A1B0-40C5-AB42-823F6A0AE48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0291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65380-FAE7-416B-B97D-3F6C0D539B17}" type="datetimeFigureOut">
              <a:rPr lang="fr-FR" smtClean="0"/>
              <a:t>08/11/2021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246AD-A1B0-40C5-AB42-823F6A0AE48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6167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65380-FAE7-416B-B97D-3F6C0D539B17}" type="datetimeFigureOut">
              <a:rPr lang="fr-FR" smtClean="0"/>
              <a:t>08/11/2021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246AD-A1B0-40C5-AB42-823F6A0AE48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7651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65380-FAE7-416B-B97D-3F6C0D539B17}" type="datetimeFigureOut">
              <a:rPr lang="fr-FR" smtClean="0"/>
              <a:t>08/11/2021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246AD-A1B0-40C5-AB42-823F6A0AE48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6750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65380-FAE7-416B-B97D-3F6C0D539B17}" type="datetimeFigureOut">
              <a:rPr lang="fr-FR" smtClean="0"/>
              <a:t>08/11/2021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246AD-A1B0-40C5-AB42-823F6A0AE48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5111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65380-FAE7-416B-B97D-3F6C0D539B17}" type="datetimeFigureOut">
              <a:rPr lang="fr-FR" smtClean="0"/>
              <a:t>08/11/2021</a:t>
            </a:fld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246AD-A1B0-40C5-AB42-823F6A0AE48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8359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65380-FAE7-416B-B97D-3F6C0D539B17}" type="datetimeFigureOut">
              <a:rPr lang="fr-FR" smtClean="0"/>
              <a:t>08/11/2021</a:t>
            </a:fld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246AD-A1B0-40C5-AB42-823F6A0AE48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395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65380-FAE7-416B-B97D-3F6C0D539B17}" type="datetimeFigureOut">
              <a:rPr lang="fr-FR" smtClean="0"/>
              <a:t>08/11/2021</a:t>
            </a:fld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246AD-A1B0-40C5-AB42-823F6A0AE48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2121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65380-FAE7-416B-B97D-3F6C0D539B17}" type="datetimeFigureOut">
              <a:rPr lang="fr-FR" smtClean="0"/>
              <a:t>08/11/2021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246AD-A1B0-40C5-AB42-823F6A0AE48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759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2265380-FAE7-416B-B97D-3F6C0D539B17}" type="datetimeFigureOut">
              <a:rPr lang="fr-FR" smtClean="0"/>
              <a:t>08/11/2021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246AD-A1B0-40C5-AB42-823F6A0AE48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12607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6E196-F32E-4E51-B333-F6F2FC74C0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6676" y="1528682"/>
            <a:ext cx="10638645" cy="3329581"/>
          </a:xfrm>
        </p:spPr>
        <p:txBody>
          <a:bodyPr/>
          <a:lstStyle/>
          <a:p>
            <a:pPr algn="ctr"/>
            <a:r>
              <a:rPr lang="fr-FR" b="1" i="0" dirty="0">
                <a:solidFill>
                  <a:srgbClr val="4BB5C1"/>
                </a:solidFill>
                <a:effectLst/>
                <a:latin typeface="museo-sans"/>
              </a:rPr>
              <a:t>L'égalité fille-garçon dans nos manuels scolaires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90A6EC-0742-4380-B31C-B55E2AD44B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38276" y="5482980"/>
            <a:ext cx="3777045" cy="1256220"/>
          </a:xfrm>
        </p:spPr>
        <p:txBody>
          <a:bodyPr/>
          <a:lstStyle/>
          <a:p>
            <a:r>
              <a:rPr lang="fr-FR" dirty="0"/>
              <a:t>Statistique entamée Par les élèves de FLORE</a:t>
            </a:r>
            <a:r>
              <a:rPr lang="ro-RO" dirty="0"/>
              <a:t>ȘTI</a:t>
            </a:r>
            <a:endParaRPr lang="fr-F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88E62D-46B5-432C-93DA-792500D87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585" y="192662"/>
            <a:ext cx="8180828" cy="180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787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CD3CD-0BAC-4B0F-8918-5D5C50245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111" y="927918"/>
            <a:ext cx="9404723" cy="1400530"/>
          </a:xfrm>
        </p:spPr>
        <p:txBody>
          <a:bodyPr/>
          <a:lstStyle/>
          <a:p>
            <a:r>
              <a:rPr lang="fr-FR" dirty="0"/>
              <a:t>Méthodes de travail. Résultats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FB651-5D22-4954-879C-B2BED6CDC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539088" cy="4195481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Les élèves de Flore</a:t>
            </a:r>
            <a:r>
              <a:rPr lang="ro-RO" dirty="0"/>
              <a:t>ști </a:t>
            </a:r>
            <a:r>
              <a:rPr lang="ro-RO" dirty="0" err="1"/>
              <a:t>ont</a:t>
            </a:r>
            <a:r>
              <a:rPr lang="ro-RO" dirty="0"/>
              <a:t> </a:t>
            </a:r>
            <a:r>
              <a:rPr lang="ro-RO" dirty="0" err="1"/>
              <a:t>analys</a:t>
            </a:r>
            <a:r>
              <a:rPr lang="fr-FR" dirty="0"/>
              <a:t>é leurs manuels scolaires du point de vue de l’égalité fille-garçon. Ainsi, la plupart d’entre eux, ont observé une grande inégalité par rapport au nombre de garçons, nettement supérieur à celui des filles, mais aussi par rapport à leurs passions, voire même les couleurs de leurs vêtements. En voici quelques photos de nos statistiques. </a:t>
            </a:r>
          </a:p>
        </p:txBody>
      </p:sp>
      <p:pic>
        <p:nvPicPr>
          <p:cNvPr id="1026" name="Picture 2" descr="Etudes">
            <a:extLst>
              <a:ext uri="{FF2B5EF4-FFF2-40B4-BE49-F238E27FC236}">
                <a16:creationId xmlns:a16="http://schemas.microsoft.com/office/drawing/2014/main" id="{575E9FFF-7A40-4420-8CB7-D151B3F1B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250" y="4452299"/>
            <a:ext cx="2552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Études supérieures de votre enfant : budget, aides, solutions et impacts  fiscaux - Boursorama">
            <a:extLst>
              <a:ext uri="{FF2B5EF4-FFF2-40B4-BE49-F238E27FC236}">
                <a16:creationId xmlns:a16="http://schemas.microsoft.com/office/drawing/2014/main" id="{8F7A3311-05D5-4D1C-8CE8-4E80066F0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263" y="4414199"/>
            <a:ext cx="25050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755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7C81C4-EA7B-4882-B6C4-80E53DD9FF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1976"/>
            <a:ext cx="12192000" cy="5093224"/>
          </a:xfrm>
        </p:spPr>
      </p:pic>
    </p:spTree>
    <p:extLst>
      <p:ext uri="{BB962C8B-B14F-4D97-AF65-F5344CB8AC3E}">
        <p14:creationId xmlns:p14="http://schemas.microsoft.com/office/powerpoint/2010/main" val="1293682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C9CD57-71E1-40FD-9091-C32CD4C1F9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4400"/>
            <a:ext cx="12192000" cy="4983838"/>
          </a:xfrm>
        </p:spPr>
      </p:pic>
    </p:spTree>
    <p:extLst>
      <p:ext uri="{BB962C8B-B14F-4D97-AF65-F5344CB8AC3E}">
        <p14:creationId xmlns:p14="http://schemas.microsoft.com/office/powerpoint/2010/main" val="133971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7D8A14-8F1B-4D8A-BB4E-C622FC03EA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2800"/>
            <a:ext cx="12192000" cy="5346881"/>
          </a:xfrm>
        </p:spPr>
      </p:pic>
    </p:spTree>
    <p:extLst>
      <p:ext uri="{BB962C8B-B14F-4D97-AF65-F5344CB8AC3E}">
        <p14:creationId xmlns:p14="http://schemas.microsoft.com/office/powerpoint/2010/main" val="2195350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2564E69-3CAC-4FCA-A1DD-9397A6C629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8400"/>
            <a:ext cx="12192000" cy="5248800"/>
          </a:xfrm>
        </p:spPr>
      </p:pic>
    </p:spTree>
    <p:extLst>
      <p:ext uri="{BB962C8B-B14F-4D97-AF65-F5344CB8AC3E}">
        <p14:creationId xmlns:p14="http://schemas.microsoft.com/office/powerpoint/2010/main" val="3702221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D1068C-6E15-4AAD-833C-C8C779505F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4082"/>
            <a:ext cx="12192000" cy="5191200"/>
          </a:xfrm>
        </p:spPr>
      </p:pic>
    </p:spTree>
    <p:extLst>
      <p:ext uri="{BB962C8B-B14F-4D97-AF65-F5344CB8AC3E}">
        <p14:creationId xmlns:p14="http://schemas.microsoft.com/office/powerpoint/2010/main" val="3841715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D42ED-B1F0-4E4F-BE47-75E9E709C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511" y="2728735"/>
            <a:ext cx="10693889" cy="1400530"/>
          </a:xfrm>
        </p:spPr>
        <p:txBody>
          <a:bodyPr/>
          <a:lstStyle/>
          <a:p>
            <a:pPr algn="ctr"/>
            <a:r>
              <a:rPr lang="fr-FR" dirty="0"/>
              <a:t>Et vous, qu’est-ce que vous avez découvert dans vos manuels scolaires ?</a:t>
            </a:r>
          </a:p>
        </p:txBody>
      </p:sp>
    </p:spTree>
    <p:extLst>
      <p:ext uri="{BB962C8B-B14F-4D97-AF65-F5344CB8AC3E}">
        <p14:creationId xmlns:p14="http://schemas.microsoft.com/office/powerpoint/2010/main" val="11190977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</TotalTime>
  <Words>101</Words>
  <Application>Microsoft Office PowerPoint</Application>
  <PresentationFormat>Widescreen</PresentationFormat>
  <Paragraphs>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museo-sans</vt:lpstr>
      <vt:lpstr>Wingdings 3</vt:lpstr>
      <vt:lpstr>Ion</vt:lpstr>
      <vt:lpstr>L'égalité fille-garçon dans nos manuels scolaires</vt:lpstr>
      <vt:lpstr>Méthodes de travail. Résultats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Et vous, qu’est-ce que vous avez découvert dans vos manuels scolaires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L'égalité fille-garçon dans nos manuels scolaires</dc:title>
  <dc:creator>Bianca BARTOS</dc:creator>
  <cp:lastModifiedBy>Bianca BARTOS</cp:lastModifiedBy>
  <cp:revision>3</cp:revision>
  <dcterms:created xsi:type="dcterms:W3CDTF">2021-11-08T11:04:56Z</dcterms:created>
  <dcterms:modified xsi:type="dcterms:W3CDTF">2021-11-08T11:13:59Z</dcterms:modified>
</cp:coreProperties>
</file>