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4A342B-C8A5-4C5A-A579-B018FD221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ro-RO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6871D9-A9C5-4FC5-B2EB-48D6FCAF0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ro-RO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DA5C0E-EDFD-4A37-9B9B-1CE47CB1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45B6-3263-4B5E-BE72-ECCEABC2C418}" type="datetimeFigureOut">
              <a:rPr lang="ro-RO" smtClean="0"/>
              <a:t>24.10.2021</a:t>
            </a:fld>
            <a:endParaRPr lang="ro-RO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C56031-E606-4486-A838-18669FC0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90C3DB-AAA7-49FD-B64F-753ACB5A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F7BD-3663-4184-8C91-A406A6A4ED23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058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EB9A5-A034-4916-8501-21E3F618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ro-RO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47AE08-3D40-4A7C-975C-3F2318CE7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o-RO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F3B08A-E6B3-429D-9E00-67C0D634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45B6-3263-4B5E-BE72-ECCEABC2C418}" type="datetimeFigureOut">
              <a:rPr lang="ro-RO" smtClean="0"/>
              <a:t>24.10.2021</a:t>
            </a:fld>
            <a:endParaRPr lang="ro-RO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28288F-A362-4BD1-8958-EFC71419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A7E35B-585E-4D95-BE10-15C93989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F7BD-3663-4184-8C91-A406A6A4ED23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535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398450-A487-4978-AD4F-2918C5D52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ro-RO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D1ED21-7853-4CC0-A06A-D0D4526C4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o-RO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406167-A137-4ADC-9018-13B52663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45B6-3263-4B5E-BE72-ECCEABC2C418}" type="datetimeFigureOut">
              <a:rPr lang="ro-RO" smtClean="0"/>
              <a:t>24.10.2021</a:t>
            </a:fld>
            <a:endParaRPr lang="ro-RO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239F93-4BA6-4B96-8072-CECEC42C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93A65E-5896-44F6-8137-83D0BB0D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F7BD-3663-4184-8C91-A406A6A4ED23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885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F969D-1DED-4C8C-8D8F-D2A78C54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ro-RO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9738D4-E476-47AF-9982-F4ACB4E95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o-RO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731F89-CBAB-45D6-9D48-DD6D118C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45B6-3263-4B5E-BE72-ECCEABC2C418}" type="datetimeFigureOut">
              <a:rPr lang="ro-RO" smtClean="0"/>
              <a:t>24.10.2021</a:t>
            </a:fld>
            <a:endParaRPr lang="ro-RO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FD4BD4-A761-45DA-96FA-6F4CA799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835D4-E51E-4C20-BA20-9B10D47C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F7BD-3663-4184-8C91-A406A6A4ED23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4795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2B501-53DD-418B-A641-A864825E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ro-RO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F5A0F0-C67A-4A93-85E7-29D5C9D4F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744614-D283-4B94-BBFA-C654798A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45B6-3263-4B5E-BE72-ECCEABC2C418}" type="datetimeFigureOut">
              <a:rPr lang="ro-RO" smtClean="0"/>
              <a:t>24.10.2021</a:t>
            </a:fld>
            <a:endParaRPr lang="ro-RO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512DDE-8BA0-4BC2-8CC7-89B39111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0F29C3-09B8-4393-A365-C32D0D89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F7BD-3663-4184-8C91-A406A6A4ED23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0604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9D26C-AA24-4273-A54E-70C5B707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ro-RO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7DEC4D-5AAC-4136-87EB-B62D07738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o-RO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F9A5AE-3E27-4D97-8A67-2F198E119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o-RO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AD8465-38DE-4222-A01B-045A1281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45B6-3263-4B5E-BE72-ECCEABC2C418}" type="datetimeFigureOut">
              <a:rPr lang="ro-RO" smtClean="0"/>
              <a:t>24.10.2021</a:t>
            </a:fld>
            <a:endParaRPr lang="ro-RO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775DA6-7A00-4739-B2BB-80775817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385A7D-E06B-4052-9082-08BC3A10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F7BD-3663-4184-8C91-A406A6A4ED23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10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67B92-F4AE-43DF-B50F-C4D9DD22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ro-RO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BFBCCC-79E6-4720-A4A4-2B6899565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6C6F5F-C4EB-49CF-9380-D982AFE04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o-RO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445CBA-3831-420D-B6A1-755AD2BD8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A393DAE-A4CB-4363-9524-E2DC74FE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o-RO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CA41221-DCF6-49FB-8025-75DF9FA4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45B6-3263-4B5E-BE72-ECCEABC2C418}" type="datetimeFigureOut">
              <a:rPr lang="ro-RO" smtClean="0"/>
              <a:t>24.10.2021</a:t>
            </a:fld>
            <a:endParaRPr lang="ro-RO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B700EE-A1FE-4584-9F6B-AA50F71B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7C6112-C3B0-462E-AF8D-8DF28E74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F7BD-3663-4184-8C91-A406A6A4ED23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2083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35A9E-243A-4D68-AD5E-5096C3EB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ro-RO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90323A-6900-4ECD-9814-992EF995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45B6-3263-4B5E-BE72-ECCEABC2C418}" type="datetimeFigureOut">
              <a:rPr lang="ro-RO" smtClean="0"/>
              <a:t>24.10.2021</a:t>
            </a:fld>
            <a:endParaRPr lang="ro-RO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0318B0-D202-441A-B86E-0D6761B0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0A5D57-B793-4B60-A01B-38C0A4F9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F7BD-3663-4184-8C91-A406A6A4ED23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9354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B4A5AA-0824-4F69-ACCC-8F10A255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45B6-3263-4B5E-BE72-ECCEABC2C418}" type="datetimeFigureOut">
              <a:rPr lang="ro-RO" smtClean="0"/>
              <a:t>24.10.2021</a:t>
            </a:fld>
            <a:endParaRPr lang="ro-RO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61E2C8-D1A3-4B33-9C8A-5F33DC51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B3B9E5-8D2B-4D5A-9219-0D238D3C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F7BD-3663-4184-8C91-A406A6A4ED23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510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CE8EA-CA51-4D37-8F91-B9F9D92D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ro-RO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B7C24C-2955-4C95-86DE-5A782475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o-RO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E67145-02EF-40B0-8DDF-ABF8989D3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28C8FF-BEB9-49F4-A0E3-F89007E5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45B6-3263-4B5E-BE72-ECCEABC2C418}" type="datetimeFigureOut">
              <a:rPr lang="ro-RO" smtClean="0"/>
              <a:t>24.10.2021</a:t>
            </a:fld>
            <a:endParaRPr lang="ro-RO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3BD0C0-8055-42BD-A2F7-6316D9DC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53EE1E-4DF0-4F43-B226-7B71089A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F7BD-3663-4184-8C91-A406A6A4ED23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6820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E4E94-4D7D-48C7-8C98-E6B639D5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ro-RO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D73F77-4C30-4946-85B0-3C4D68FDC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89A50C-7425-43F7-B579-0DBC09DFF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BFF871-A41E-490B-A0D6-6C42DCA6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45B6-3263-4B5E-BE72-ECCEABC2C418}" type="datetimeFigureOut">
              <a:rPr lang="ro-RO" smtClean="0"/>
              <a:t>24.10.2021</a:t>
            </a:fld>
            <a:endParaRPr lang="ro-RO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AEF3D1-B33F-42B7-BE15-DF22EE35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4DAEAD-AF81-4DB2-8D4D-6617411D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F7BD-3663-4184-8C91-A406A6A4ED23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654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DC725F-1B88-468C-A5B6-575032C0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ro-RO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5B4681-E4DC-4361-A347-40DD5038F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o-RO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4706C8-46F5-458A-B870-769C3F21E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E45B6-3263-4B5E-BE72-ECCEABC2C418}" type="datetimeFigureOut">
              <a:rPr lang="ro-RO" smtClean="0"/>
              <a:t>24.10.2021</a:t>
            </a:fld>
            <a:endParaRPr lang="ro-RO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084434-0830-4338-851E-F0FF20BD6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17972A-E9B1-4B15-AFBF-D1C463507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F7BD-3663-4184-8C91-A406A6A4ED23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9118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A02C328-A47B-46C5-BEED-F40C0764C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4" t="22519" r="21082" b="16216"/>
          <a:stretch/>
        </p:blipFill>
        <p:spPr>
          <a:xfrm>
            <a:off x="76200" y="942363"/>
            <a:ext cx="10172700" cy="58299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918EFB2-BD63-4337-A131-8D884600A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86" t="53333" r="22678" b="39207"/>
          <a:stretch/>
        </p:blipFill>
        <p:spPr>
          <a:xfrm>
            <a:off x="0" y="270438"/>
            <a:ext cx="3962402" cy="80970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1F0C6C6-3221-46B5-9439-5F52D6226791}"/>
              </a:ext>
            </a:extLst>
          </p:cNvPr>
          <p:cNvSpPr txBox="1"/>
          <p:nvPr/>
        </p:nvSpPr>
        <p:spPr>
          <a:xfrm>
            <a:off x="4230477" y="2479507"/>
            <a:ext cx="5728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4              5                   9                 10                4               14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-                1                 1                    1               2                3 </a:t>
            </a:r>
          </a:p>
          <a:p>
            <a:endParaRPr lang="en-US" dirty="0"/>
          </a:p>
          <a:p>
            <a:r>
              <a:rPr lang="en-US" dirty="0"/>
              <a:t>   4              4                7                    9                 2                12</a:t>
            </a:r>
          </a:p>
          <a:p>
            <a:r>
              <a:rPr lang="en-US" dirty="0"/>
              <a:t>     </a:t>
            </a:r>
            <a:endParaRPr lang="ro-RO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A770F7-E312-47EC-A841-3D955A863107}"/>
              </a:ext>
            </a:extLst>
          </p:cNvPr>
          <p:cNvSpPr/>
          <p:nvPr/>
        </p:nvSpPr>
        <p:spPr>
          <a:xfrm>
            <a:off x="367982" y="2848127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89CF470-B625-442A-B5E0-C2AE7102EDF1}"/>
              </a:ext>
            </a:extLst>
          </p:cNvPr>
          <p:cNvSpPr txBox="1"/>
          <p:nvPr/>
        </p:nvSpPr>
        <p:spPr>
          <a:xfrm>
            <a:off x="10248900" y="371106"/>
            <a:ext cx="153914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Jeunes</a:t>
            </a:r>
            <a:r>
              <a:rPr lang="en-US" dirty="0"/>
              <a:t> femmes </a:t>
            </a:r>
            <a:r>
              <a:rPr lang="en-US" dirty="0" err="1"/>
              <a:t>habillées</a:t>
            </a:r>
            <a:r>
              <a:rPr lang="en-US" dirty="0"/>
              <a:t> 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vêtements</a:t>
            </a:r>
            <a:r>
              <a:rPr lang="en-US" dirty="0"/>
              <a:t> sport/ blouse blanche/</a:t>
            </a:r>
          </a:p>
          <a:p>
            <a:r>
              <a:rPr lang="en-US" dirty="0" err="1"/>
              <a:t>collants</a:t>
            </a:r>
            <a:r>
              <a:rPr lang="en-US" dirty="0"/>
              <a:t> / </a:t>
            </a:r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mettant</a:t>
            </a:r>
            <a:r>
              <a:rPr lang="en-US" dirty="0"/>
              <a:t> </a:t>
            </a:r>
          </a:p>
          <a:p>
            <a:r>
              <a:rPr lang="en-US" dirty="0" err="1"/>
              <a:t>en</a:t>
            </a:r>
            <a:r>
              <a:rPr lang="en-US" dirty="0"/>
              <a:t> evidence </a:t>
            </a:r>
          </a:p>
          <a:p>
            <a:r>
              <a:rPr lang="en-US" dirty="0"/>
              <a:t>la silhouette/ le </a:t>
            </a:r>
            <a:r>
              <a:rPr lang="en-US" dirty="0" err="1"/>
              <a:t>buste</a:t>
            </a:r>
            <a:r>
              <a:rPr lang="en-US" dirty="0"/>
              <a:t> – </a:t>
            </a:r>
            <a:r>
              <a:rPr lang="en-US" dirty="0" err="1"/>
              <a:t>provocatrice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Jeunes</a:t>
            </a:r>
            <a:r>
              <a:rPr lang="en-US" dirty="0"/>
              <a:t> hommes </a:t>
            </a:r>
            <a:r>
              <a:rPr lang="en-US" dirty="0" err="1"/>
              <a:t>habillés</a:t>
            </a:r>
            <a:r>
              <a:rPr lang="en-US" dirty="0"/>
              <a:t> 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vêtements</a:t>
            </a:r>
            <a:r>
              <a:rPr lang="en-US" dirty="0"/>
              <a:t> sport</a:t>
            </a:r>
          </a:p>
          <a:p>
            <a:r>
              <a:rPr lang="en-US" dirty="0"/>
              <a:t>un </a:t>
            </a:r>
            <a:r>
              <a:rPr lang="en-US" dirty="0" err="1"/>
              <a:t>vieil</a:t>
            </a:r>
            <a:r>
              <a:rPr lang="en-US" dirty="0"/>
              <a:t> homme – le dos </a:t>
            </a:r>
            <a:r>
              <a:rPr lang="en-US" dirty="0" err="1"/>
              <a:t>courbé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veste</a:t>
            </a:r>
            <a:r>
              <a:rPr lang="en-US" dirty="0"/>
              <a:t> sport</a:t>
            </a:r>
          </a:p>
          <a:p>
            <a:endParaRPr lang="en-US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989CDE2-E4EF-4B1E-96B3-51AE3742554B}"/>
              </a:ext>
            </a:extLst>
          </p:cNvPr>
          <p:cNvSpPr txBox="1"/>
          <p:nvPr/>
        </p:nvSpPr>
        <p:spPr>
          <a:xfrm>
            <a:off x="4230477" y="4455569"/>
            <a:ext cx="6271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                1               1                   1                  2              3</a:t>
            </a:r>
          </a:p>
          <a:p>
            <a:endParaRPr lang="en-US" dirty="0"/>
          </a:p>
          <a:p>
            <a:r>
              <a:rPr lang="en-US" dirty="0"/>
              <a:t>    4              4                7                    9                  2               12 </a:t>
            </a:r>
            <a:endParaRPr lang="ro-RO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7C0F49D-357C-42FC-BDE0-B9EAA3674DB1}"/>
              </a:ext>
            </a:extLst>
          </p:cNvPr>
          <p:cNvSpPr txBox="1"/>
          <p:nvPr/>
        </p:nvSpPr>
        <p:spPr>
          <a:xfrm>
            <a:off x="4299333" y="5611332"/>
            <a:ext cx="6271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2            4                 6                   3                    1              4</a:t>
            </a:r>
          </a:p>
          <a:p>
            <a:endParaRPr lang="en-US" dirty="0"/>
          </a:p>
          <a:p>
            <a:r>
              <a:rPr lang="en-US" dirty="0"/>
              <a:t>    2             1               3                    7               3                 10</a:t>
            </a:r>
            <a:endParaRPr lang="ro-RO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E0A3A6-9C4E-4571-9BB5-BABA33960909}"/>
              </a:ext>
            </a:extLst>
          </p:cNvPr>
          <p:cNvSpPr/>
          <p:nvPr/>
        </p:nvSpPr>
        <p:spPr>
          <a:xfrm>
            <a:off x="9863538" y="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35F3C9-5FEF-49D8-A193-606600819B0E}"/>
              </a:ext>
            </a:extLst>
          </p:cNvPr>
          <p:cNvSpPr/>
          <p:nvPr/>
        </p:nvSpPr>
        <p:spPr>
          <a:xfrm>
            <a:off x="11093413" y="3633669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C3F646C-B2D2-4C96-8234-3D15394FB9DA}"/>
              </a:ext>
            </a:extLst>
          </p:cNvPr>
          <p:cNvCxnSpPr/>
          <p:nvPr/>
        </p:nvCxnSpPr>
        <p:spPr>
          <a:xfrm>
            <a:off x="4299333" y="3272010"/>
            <a:ext cx="5329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735A9AF7-5291-4C63-AA4D-C025A73256D6}"/>
              </a:ext>
            </a:extLst>
          </p:cNvPr>
          <p:cNvSpPr txBox="1"/>
          <p:nvPr/>
        </p:nvSpPr>
        <p:spPr>
          <a:xfrm>
            <a:off x="3962402" y="371106"/>
            <a:ext cx="566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Manuel Tout </a:t>
            </a:r>
            <a:r>
              <a:rPr lang="en-US" dirty="0" err="1"/>
              <a:t>va</a:t>
            </a:r>
            <a:r>
              <a:rPr lang="en-US" dirty="0"/>
              <a:t> bien 2 – CLE International, pages 8-18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5319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E20DEC0-4C42-4074-A905-B38BC0184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94" t="49701" r="22031" b="7361"/>
          <a:stretch/>
        </p:blipFill>
        <p:spPr>
          <a:xfrm>
            <a:off x="200025" y="1857375"/>
            <a:ext cx="10329676" cy="42019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3B95B8-C2BF-42E4-9C72-FBD594A8E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22" t="22204" r="21082" b="62707"/>
          <a:stretch/>
        </p:blipFill>
        <p:spPr>
          <a:xfrm>
            <a:off x="942975" y="419100"/>
            <a:ext cx="8991600" cy="136780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0920DFA-6133-4A50-893C-3CF9053376D8}"/>
              </a:ext>
            </a:extLst>
          </p:cNvPr>
          <p:cNvSpPr txBox="1"/>
          <p:nvPr/>
        </p:nvSpPr>
        <p:spPr>
          <a:xfrm>
            <a:off x="4627084" y="2637872"/>
            <a:ext cx="75649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-                -               -                      1                -               1            - le </a:t>
            </a:r>
            <a:r>
              <a:rPr lang="en-US" dirty="0" err="1"/>
              <a:t>médecin</a:t>
            </a:r>
            <a:r>
              <a:rPr lang="en-US" dirty="0"/>
              <a:t> chef</a:t>
            </a:r>
          </a:p>
          <a:p>
            <a:endParaRPr lang="en-US" dirty="0"/>
          </a:p>
          <a:p>
            <a:r>
              <a:rPr lang="en-US" dirty="0"/>
              <a:t>    -              -                -                      -               -                 - </a:t>
            </a:r>
            <a:endParaRPr lang="ro-RO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000C31-B4AE-4BE1-88A8-917289ECDB94}"/>
              </a:ext>
            </a:extLst>
          </p:cNvPr>
          <p:cNvSpPr txBox="1"/>
          <p:nvPr/>
        </p:nvSpPr>
        <p:spPr>
          <a:xfrm>
            <a:off x="4505899" y="4630089"/>
            <a:ext cx="768610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-                -               -                      1                -               1            - le </a:t>
            </a:r>
            <a:r>
              <a:rPr lang="en-US" dirty="0" err="1"/>
              <a:t>médecin</a:t>
            </a:r>
            <a:r>
              <a:rPr lang="en-US" dirty="0"/>
              <a:t> chef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2              -                2                       1              -                  1  </a:t>
            </a:r>
          </a:p>
          <a:p>
            <a:endParaRPr lang="en-US" dirty="0"/>
          </a:p>
          <a:p>
            <a:r>
              <a:rPr lang="en-US" dirty="0"/>
              <a:t>                                                                                                  - F socio-</a:t>
            </a:r>
            <a:r>
              <a:rPr lang="en-US" dirty="0" err="1"/>
              <a:t>esthéticienne</a:t>
            </a:r>
            <a:endParaRPr lang="en-US" dirty="0"/>
          </a:p>
          <a:p>
            <a:r>
              <a:rPr lang="en-US" dirty="0"/>
              <a:t>                                                                                                 -  F – de </a:t>
            </a:r>
            <a:r>
              <a:rPr lang="en-US" dirty="0" err="1"/>
              <a:t>l’administration</a:t>
            </a:r>
            <a:endParaRPr lang="en-US" dirty="0"/>
          </a:p>
          <a:p>
            <a:r>
              <a:rPr lang="en-US" dirty="0"/>
              <a:t>                                                                                                 -  H - </a:t>
            </a:r>
            <a:r>
              <a:rPr lang="en-US" dirty="0" err="1"/>
              <a:t>infirmier</a:t>
            </a:r>
            <a:endParaRPr lang="en-US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2069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3C8DB5-076E-44EE-BF0C-FB6527AA0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34223" r="21167" b="53800"/>
          <a:stretch/>
        </p:blipFill>
        <p:spPr>
          <a:xfrm>
            <a:off x="-88136" y="77119"/>
            <a:ext cx="12460077" cy="176269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C06E261-FC5A-4DFB-AB61-06F35833A84E}"/>
              </a:ext>
            </a:extLst>
          </p:cNvPr>
          <p:cNvSpPr txBox="1"/>
          <p:nvPr/>
        </p:nvSpPr>
        <p:spPr>
          <a:xfrm>
            <a:off x="4759287" y="1707615"/>
            <a:ext cx="74327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 8                                                                        p. 8 – Y a-t-il des </a:t>
            </a:r>
            <a:r>
              <a:rPr lang="en-US" dirty="0" err="1"/>
              <a:t>personnes</a:t>
            </a:r>
            <a:r>
              <a:rPr lang="en-US" dirty="0"/>
              <a:t>…?</a:t>
            </a:r>
          </a:p>
          <a:p>
            <a:r>
              <a:rPr lang="en-US" dirty="0"/>
              <a:t>Les hommes </a:t>
            </a:r>
            <a:r>
              <a:rPr lang="en-US" dirty="0" err="1"/>
              <a:t>seront</a:t>
            </a:r>
            <a:r>
              <a:rPr lang="en-US" dirty="0"/>
              <a:t> </a:t>
            </a:r>
            <a:r>
              <a:rPr lang="en-US" dirty="0" err="1"/>
              <a:t>tous</a:t>
            </a:r>
            <a:r>
              <a:rPr lang="en-US" dirty="0"/>
              <a:t> </a:t>
            </a:r>
            <a:r>
              <a:rPr lang="en-US" dirty="0" err="1"/>
              <a:t>heureux</a:t>
            </a:r>
            <a:r>
              <a:rPr lang="en-US" dirty="0"/>
              <a:t>?                  p. 9 – </a:t>
            </a:r>
            <a:r>
              <a:rPr lang="en-US" dirty="0" err="1"/>
              <a:t>pressé</a:t>
            </a:r>
            <a:r>
              <a:rPr lang="en-US" dirty="0"/>
              <a:t>(e)</a:t>
            </a:r>
          </a:p>
          <a:p>
            <a:r>
              <a:rPr lang="en-US" dirty="0"/>
              <a:t>p.9  </a:t>
            </a:r>
            <a:r>
              <a:rPr lang="en-US" dirty="0" err="1"/>
              <a:t>chacun</a:t>
            </a:r>
            <a:r>
              <a:rPr lang="en-US" dirty="0"/>
              <a:t> des </a:t>
            </a:r>
            <a:r>
              <a:rPr lang="en-US" dirty="0" err="1"/>
              <a:t>membres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groupe</a:t>
            </a:r>
            <a:r>
              <a:rPr lang="en-US" dirty="0"/>
              <a:t>    p. 15 – </a:t>
            </a:r>
            <a:r>
              <a:rPr lang="en-US" dirty="0" err="1"/>
              <a:t>ravi</a:t>
            </a:r>
            <a:r>
              <a:rPr lang="en-US" dirty="0"/>
              <a:t>(e)</a:t>
            </a:r>
          </a:p>
          <a:p>
            <a:r>
              <a:rPr lang="en-US" dirty="0"/>
              <a:t>aux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étudiants</a:t>
            </a:r>
            <a:r>
              <a:rPr lang="en-US" dirty="0"/>
              <a:t> de la </a:t>
            </a:r>
            <a:r>
              <a:rPr lang="en-US" dirty="0" err="1"/>
              <a:t>classe</a:t>
            </a:r>
            <a:r>
              <a:rPr lang="en-US" dirty="0"/>
              <a:t>…                  p. 18: pour </a:t>
            </a:r>
            <a:r>
              <a:rPr lang="en-US" dirty="0" err="1"/>
              <a:t>l’ensemble</a:t>
            </a:r>
            <a:r>
              <a:rPr lang="en-US" dirty="0"/>
              <a:t> de la page</a:t>
            </a:r>
          </a:p>
          <a:p>
            <a:r>
              <a:rPr lang="en-US" dirty="0"/>
              <a:t>les </a:t>
            </a:r>
            <a:r>
              <a:rPr lang="en-US" dirty="0" err="1"/>
              <a:t>réponses</a:t>
            </a:r>
            <a:r>
              <a:rPr lang="en-US" dirty="0"/>
              <a:t> de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étudiants</a:t>
            </a:r>
            <a:r>
              <a:rPr lang="en-US" dirty="0"/>
              <a:t>…</a:t>
            </a:r>
          </a:p>
          <a:p>
            <a:r>
              <a:rPr lang="en-US" dirty="0" err="1"/>
              <a:t>Nommez</a:t>
            </a:r>
            <a:r>
              <a:rPr lang="en-US" dirty="0"/>
              <a:t> un </a:t>
            </a:r>
            <a:r>
              <a:rPr lang="en-US" dirty="0" err="1"/>
              <a:t>porte</a:t>
            </a:r>
            <a:r>
              <a:rPr lang="en-US" dirty="0"/>
              <a:t>-parole…</a:t>
            </a:r>
          </a:p>
          <a:p>
            <a:r>
              <a:rPr lang="en-US" dirty="0"/>
              <a:t>par un </a:t>
            </a:r>
            <a:r>
              <a:rPr lang="en-US" dirty="0" err="1"/>
              <a:t>étudiant</a:t>
            </a:r>
            <a:r>
              <a:rPr lang="en-US" dirty="0"/>
              <a:t>…</a:t>
            </a:r>
          </a:p>
          <a:p>
            <a:r>
              <a:rPr lang="en-US" dirty="0" err="1"/>
              <a:t>Soyez</a:t>
            </a:r>
            <a:r>
              <a:rPr lang="en-US" dirty="0"/>
              <a:t> plus précis…</a:t>
            </a:r>
          </a:p>
          <a:p>
            <a:r>
              <a:rPr lang="en-US" dirty="0"/>
              <a:t>p. 10, p. 11</a:t>
            </a:r>
          </a:p>
          <a:p>
            <a:r>
              <a:rPr lang="en-US" dirty="0"/>
              <a:t>p. 12 – </a:t>
            </a:r>
            <a:r>
              <a:rPr lang="en-US" dirty="0" err="1"/>
              <a:t>trouver</a:t>
            </a:r>
            <a:r>
              <a:rPr lang="en-US" dirty="0"/>
              <a:t> </a:t>
            </a:r>
            <a:r>
              <a:rPr lang="en-US" dirty="0" err="1"/>
              <a:t>seuls</a:t>
            </a:r>
            <a:r>
              <a:rPr lang="en-US" dirty="0"/>
              <a:t>…</a:t>
            </a:r>
          </a:p>
          <a:p>
            <a:r>
              <a:rPr lang="en-US" dirty="0"/>
              <a:t>p. 15 – </a:t>
            </a:r>
            <a:r>
              <a:rPr lang="en-US" dirty="0" err="1"/>
              <a:t>Quel</a:t>
            </a:r>
            <a:r>
              <a:rPr lang="en-US" dirty="0"/>
              <a:t> type </a:t>
            </a:r>
            <a:r>
              <a:rPr lang="en-US" dirty="0" err="1"/>
              <a:t>d’Européen</a:t>
            </a:r>
            <a:r>
              <a:rPr lang="en-US" dirty="0"/>
              <a:t> </a:t>
            </a:r>
            <a:r>
              <a:rPr lang="en-US" dirty="0" err="1"/>
              <a:t>êtes-vous</a:t>
            </a:r>
            <a:r>
              <a:rPr lang="en-US" dirty="0"/>
              <a:t>?</a:t>
            </a:r>
          </a:p>
          <a:p>
            <a:r>
              <a:rPr lang="en-US" dirty="0" err="1"/>
              <a:t>Lequel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hommes politiques </a:t>
            </a:r>
            <a:r>
              <a:rPr lang="en-US" dirty="0" err="1"/>
              <a:t>choisissez-vous</a:t>
            </a:r>
            <a:r>
              <a:rPr lang="en-US" dirty="0"/>
              <a:t> pour </a:t>
            </a:r>
            <a:r>
              <a:rPr lang="en-US" dirty="0" err="1"/>
              <a:t>l’Europe</a:t>
            </a:r>
            <a:r>
              <a:rPr lang="en-US" dirty="0"/>
              <a:t>?</a:t>
            </a:r>
          </a:p>
          <a:p>
            <a:r>
              <a:rPr lang="en-US" dirty="0" err="1"/>
              <a:t>Celui</a:t>
            </a:r>
            <a:r>
              <a:rPr lang="en-US" dirty="0"/>
              <a:t> qui… x 3</a:t>
            </a:r>
          </a:p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savez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prudent…</a:t>
            </a:r>
          </a:p>
          <a:p>
            <a:r>
              <a:rPr lang="en-US" dirty="0"/>
              <a:t>L’UE ne </a:t>
            </a:r>
            <a:r>
              <a:rPr lang="en-US" dirty="0" err="1"/>
              <a:t>vous</a:t>
            </a:r>
            <a:r>
              <a:rPr lang="en-US" dirty="0"/>
              <a:t> laisse pas indifferent</a:t>
            </a:r>
          </a:p>
          <a:p>
            <a:r>
              <a:rPr lang="en-US" dirty="0"/>
              <a:t>Vos </a:t>
            </a:r>
            <a:r>
              <a:rPr lang="en-US" dirty="0" err="1"/>
              <a:t>intérêts</a:t>
            </a:r>
            <a:r>
              <a:rPr lang="en-US" dirty="0"/>
              <a:t> </a:t>
            </a:r>
            <a:r>
              <a:rPr lang="en-US" dirty="0" err="1"/>
              <a:t>vont</a:t>
            </a:r>
            <a:r>
              <a:rPr lang="en-US" dirty="0"/>
              <a:t> à </a:t>
            </a:r>
            <a:r>
              <a:rPr lang="en-US" dirty="0" err="1"/>
              <a:t>l’Europe</a:t>
            </a:r>
            <a:r>
              <a:rPr lang="en-US" dirty="0"/>
              <a:t> des hommes.</a:t>
            </a:r>
          </a:p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êtes</a:t>
            </a:r>
            <a:r>
              <a:rPr lang="en-US" dirty="0"/>
              <a:t> prudent…</a:t>
            </a:r>
          </a:p>
          <a:p>
            <a:r>
              <a:rPr lang="en-US" dirty="0"/>
              <a:t>p. 16 – </a:t>
            </a:r>
            <a:r>
              <a:rPr lang="en-US" dirty="0" err="1"/>
              <a:t>ravi</a:t>
            </a:r>
            <a:r>
              <a:rPr lang="en-US" dirty="0"/>
              <a:t> (</a:t>
            </a:r>
            <a:r>
              <a:rPr lang="en-US" dirty="0" err="1"/>
              <a:t>grammaire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1590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D03966-9113-4037-99CB-5698FC750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6" t="24593" r="20917" b="5629"/>
          <a:stretch/>
        </p:blipFill>
        <p:spPr>
          <a:xfrm>
            <a:off x="94615" y="219710"/>
            <a:ext cx="10106660" cy="65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964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301</Words>
  <Application>Microsoft Office PowerPoint</Application>
  <PresentationFormat>Grand écran</PresentationFormat>
  <Paragraphs>59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Alina Balus</dc:creator>
  <cp:lastModifiedBy>Alina Balus</cp:lastModifiedBy>
  <cp:revision>22</cp:revision>
  <dcterms:created xsi:type="dcterms:W3CDTF">2021-07-11T17:28:20Z</dcterms:created>
  <dcterms:modified xsi:type="dcterms:W3CDTF">2021-10-24T16:34:09Z</dcterms:modified>
</cp:coreProperties>
</file>