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76D44-98DD-4FBA-95B3-F34D1524DC9B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FF5A5-4E3A-4583-B673-0625BD57BC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3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2400"/>
            <a:ext cx="8746473" cy="657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990600"/>
            <a:ext cx="43434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5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Simona</a:t>
            </a:r>
            <a:r>
              <a:rPr lang="en-US" sz="5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Halep</a:t>
            </a:r>
            <a:endParaRPr lang="en-US" sz="5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2427430"/>
            <a:ext cx="4956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trésor de la Roumanie et l'héroïne de la Roumanie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920621"/>
            <a:ext cx="457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Simona </a:t>
            </a:r>
            <a:r>
              <a:rPr lang="fr-FR" sz="32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Halep-Iuruc</a:t>
            </a:r>
            <a:r>
              <a:rPr lang="fr-FR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née le 27 septembre 1991 à </a:t>
            </a:r>
            <a:r>
              <a:rPr lang="fr-FR" sz="32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Constanța</a:t>
            </a:r>
            <a:r>
              <a:rPr lang="fr-FR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est une joueuse de tennis roumaine.                            Professionnelle depuis 2008, elle a remporté vingt et un tournois en simple sur le circuit WTA.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91" y="1468011"/>
            <a:ext cx="4266771" cy="284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85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232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9327" y="335844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 2008, elle remporte le </a:t>
            </a:r>
            <a:r>
              <a:rPr lang="fr-FR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Trofeo</a:t>
            </a: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Bonfiglio</a:t>
            </a: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puis les Internationaux de France junior, en battant sa compatriote Elena Bogdan. Elle devient ainsi no 1 mondiale junior à l'issue du tournoi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7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8036" y="838200"/>
            <a:ext cx="3505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En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2012,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elle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parvient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jouer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finale de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l'Open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Bruxelles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dominant 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successivement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Jelena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Janković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(6-2, 3-6, 7-63), Monica Niculescu (6-1, 6-1), Dominika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Cibulková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(0-6, 6-4, 6-3) et Sofia Arvidsson (6-4, 6-3),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s'inclinant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seulement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face à Agnieszka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Radwańska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(5-7,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0-6).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3749648" cy="598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07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581891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Pour moi, Simona </a:t>
            </a:r>
            <a:r>
              <a:rPr lang="fr-FR" sz="32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Halep</a:t>
            </a:r>
            <a:r>
              <a:rPr lang="fr-F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toujours été une source d'inspiration. Elle a toujours fait preuve de courage et de volonté et a réussi à nous rendre fiers d'être roumains.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08218"/>
            <a:ext cx="57912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90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67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57200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4807527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8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lle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est la pure preuve que n'importe qui peut réussir grâce à un travail acharné et des sacrifices en faisant du tennis son bonheur.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86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96</TotalTime>
  <Words>202</Words>
  <Application>Microsoft Office PowerPoint</Application>
  <PresentationFormat>Affichage à l'écran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Simona Halep</dc:title>
  <dc:creator>User</dc:creator>
  <cp:lastModifiedBy>3735</cp:lastModifiedBy>
  <cp:revision>12</cp:revision>
  <dcterms:created xsi:type="dcterms:W3CDTF">2006-08-16T00:00:00Z</dcterms:created>
  <dcterms:modified xsi:type="dcterms:W3CDTF">2022-05-28T08:24:52Z</dcterms:modified>
</cp:coreProperties>
</file>