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EA PAULA" userId="3173c68df2814cf5" providerId="LiveId" clId="{9D878C7A-C0BA-4EA3-8C78-5D0F0C2EBC73}"/>
    <pc:docChg chg="custSel addSld modSld">
      <pc:chgData name="BEREA PAULA" userId="3173c68df2814cf5" providerId="LiveId" clId="{9D878C7A-C0BA-4EA3-8C78-5D0F0C2EBC73}" dt="2021-10-06T15:55:19.073" v="151" actId="27636"/>
      <pc:docMkLst>
        <pc:docMk/>
      </pc:docMkLst>
      <pc:sldChg chg="addSp delSp modSp mod">
        <pc:chgData name="BEREA PAULA" userId="3173c68df2814cf5" providerId="LiveId" clId="{9D878C7A-C0BA-4EA3-8C78-5D0F0C2EBC73}" dt="2021-10-06T15:40:46.664" v="17" actId="403"/>
        <pc:sldMkLst>
          <pc:docMk/>
          <pc:sldMk cId="1058429018" sldId="256"/>
        </pc:sldMkLst>
        <pc:spChg chg="mod">
          <ac:chgData name="BEREA PAULA" userId="3173c68df2814cf5" providerId="LiveId" clId="{9D878C7A-C0BA-4EA3-8C78-5D0F0C2EBC73}" dt="2021-10-06T15:40:46.664" v="17" actId="403"/>
          <ac:spMkLst>
            <pc:docMk/>
            <pc:sldMk cId="1058429018" sldId="256"/>
            <ac:spMk id="2" creationId="{AAC11156-CD70-4106-B5B9-80D0EB1CCE74}"/>
          </ac:spMkLst>
        </pc:spChg>
        <pc:spChg chg="del">
          <ac:chgData name="BEREA PAULA" userId="3173c68df2814cf5" providerId="LiveId" clId="{9D878C7A-C0BA-4EA3-8C78-5D0F0C2EBC73}" dt="2021-10-06T15:39:37.225" v="5" actId="21"/>
          <ac:spMkLst>
            <pc:docMk/>
            <pc:sldMk cId="1058429018" sldId="256"/>
            <ac:spMk id="3" creationId="{48A4056E-9297-423B-A75C-AA77222AFFC3}"/>
          </ac:spMkLst>
        </pc:spChg>
        <pc:picChg chg="add mod">
          <ac:chgData name="BEREA PAULA" userId="3173c68df2814cf5" providerId="LiveId" clId="{9D878C7A-C0BA-4EA3-8C78-5D0F0C2EBC73}" dt="2021-10-06T15:40:21.758" v="14" actId="1076"/>
          <ac:picMkLst>
            <pc:docMk/>
            <pc:sldMk cId="1058429018" sldId="256"/>
            <ac:picMk id="1026" creationId="{5C36C00C-CE8E-49B7-908C-B09DE5B89B7E}"/>
          </ac:picMkLst>
        </pc:picChg>
      </pc:sldChg>
      <pc:sldChg chg="addSp modSp new mod">
        <pc:chgData name="BEREA PAULA" userId="3173c68df2814cf5" providerId="LiveId" clId="{9D878C7A-C0BA-4EA3-8C78-5D0F0C2EBC73}" dt="2021-10-06T15:45:08.470" v="73" actId="1076"/>
        <pc:sldMkLst>
          <pc:docMk/>
          <pc:sldMk cId="1954024303" sldId="257"/>
        </pc:sldMkLst>
        <pc:spChg chg="mod">
          <ac:chgData name="BEREA PAULA" userId="3173c68df2814cf5" providerId="LiveId" clId="{9D878C7A-C0BA-4EA3-8C78-5D0F0C2EBC73}" dt="2021-10-06T15:45:08.470" v="73" actId="1076"/>
          <ac:spMkLst>
            <pc:docMk/>
            <pc:sldMk cId="1954024303" sldId="257"/>
            <ac:spMk id="3" creationId="{D0E77BF7-C83C-4884-B52E-83913BD2ABBB}"/>
          </ac:spMkLst>
        </pc:spChg>
        <pc:picChg chg="add mod">
          <ac:chgData name="BEREA PAULA" userId="3173c68df2814cf5" providerId="LiveId" clId="{9D878C7A-C0BA-4EA3-8C78-5D0F0C2EBC73}" dt="2021-10-06T15:45:05.039" v="72" actId="1076"/>
          <ac:picMkLst>
            <pc:docMk/>
            <pc:sldMk cId="1954024303" sldId="257"/>
            <ac:picMk id="2050" creationId="{25B10F43-4ECB-4DAD-8551-22039D4809C2}"/>
          </ac:picMkLst>
        </pc:picChg>
      </pc:sldChg>
      <pc:sldChg chg="addSp delSp modSp new mod">
        <pc:chgData name="BEREA PAULA" userId="3173c68df2814cf5" providerId="LiveId" clId="{9D878C7A-C0BA-4EA3-8C78-5D0F0C2EBC73}" dt="2021-10-06T15:48:06.881" v="91" actId="1076"/>
        <pc:sldMkLst>
          <pc:docMk/>
          <pc:sldMk cId="871892733" sldId="258"/>
        </pc:sldMkLst>
        <pc:spChg chg="del">
          <ac:chgData name="BEREA PAULA" userId="3173c68df2814cf5" providerId="LiveId" clId="{9D878C7A-C0BA-4EA3-8C78-5D0F0C2EBC73}" dt="2021-10-06T15:45:18.274" v="75" actId="21"/>
          <ac:spMkLst>
            <pc:docMk/>
            <pc:sldMk cId="871892733" sldId="258"/>
            <ac:spMk id="2" creationId="{7FD24C3A-0A43-4BF8-9C51-A0B6D7D3E064}"/>
          </ac:spMkLst>
        </pc:spChg>
        <pc:spChg chg="mod">
          <ac:chgData name="BEREA PAULA" userId="3173c68df2814cf5" providerId="LiveId" clId="{9D878C7A-C0BA-4EA3-8C78-5D0F0C2EBC73}" dt="2021-10-06T15:47:51.090" v="85" actId="1076"/>
          <ac:spMkLst>
            <pc:docMk/>
            <pc:sldMk cId="871892733" sldId="258"/>
            <ac:spMk id="3" creationId="{6C17D891-038B-4170-B20C-5FE32A3AB7DF}"/>
          </ac:spMkLst>
        </pc:spChg>
        <pc:picChg chg="add mod">
          <ac:chgData name="BEREA PAULA" userId="3173c68df2814cf5" providerId="LiveId" clId="{9D878C7A-C0BA-4EA3-8C78-5D0F0C2EBC73}" dt="2021-10-06T15:48:06.881" v="91" actId="1076"/>
          <ac:picMkLst>
            <pc:docMk/>
            <pc:sldMk cId="871892733" sldId="258"/>
            <ac:picMk id="3074" creationId="{CBB851AB-CB0F-4C37-B395-B2E5CDEF3BAD}"/>
          </ac:picMkLst>
        </pc:picChg>
      </pc:sldChg>
      <pc:sldChg chg="addSp delSp modSp new mod">
        <pc:chgData name="BEREA PAULA" userId="3173c68df2814cf5" providerId="LiveId" clId="{9D878C7A-C0BA-4EA3-8C78-5D0F0C2EBC73}" dt="2021-10-06T15:55:19.073" v="151" actId="27636"/>
        <pc:sldMkLst>
          <pc:docMk/>
          <pc:sldMk cId="3747865670" sldId="259"/>
        </pc:sldMkLst>
        <pc:spChg chg="del">
          <ac:chgData name="BEREA PAULA" userId="3173c68df2814cf5" providerId="LiveId" clId="{9D878C7A-C0BA-4EA3-8C78-5D0F0C2EBC73}" dt="2021-10-06T15:48:14.078" v="93" actId="21"/>
          <ac:spMkLst>
            <pc:docMk/>
            <pc:sldMk cId="3747865670" sldId="259"/>
            <ac:spMk id="2" creationId="{AE2B5064-72F3-46D0-9312-F893E6ABC592}"/>
          </ac:spMkLst>
        </pc:spChg>
        <pc:spChg chg="mod">
          <ac:chgData name="BEREA PAULA" userId="3173c68df2814cf5" providerId="LiveId" clId="{9D878C7A-C0BA-4EA3-8C78-5D0F0C2EBC73}" dt="2021-10-06T15:55:19.073" v="151" actId="27636"/>
          <ac:spMkLst>
            <pc:docMk/>
            <pc:sldMk cId="3747865670" sldId="259"/>
            <ac:spMk id="3" creationId="{443FFFCF-B46C-438A-BE76-71C027052EC1}"/>
          </ac:spMkLst>
        </pc:spChg>
        <pc:picChg chg="add del mod">
          <ac:chgData name="BEREA PAULA" userId="3173c68df2814cf5" providerId="LiveId" clId="{9D878C7A-C0BA-4EA3-8C78-5D0F0C2EBC73}" dt="2021-10-06T15:53:53.545" v="144" actId="21"/>
          <ac:picMkLst>
            <pc:docMk/>
            <pc:sldMk cId="3747865670" sldId="259"/>
            <ac:picMk id="4098" creationId="{734AF786-3073-4E61-983C-6A285A374EBF}"/>
          </ac:picMkLst>
        </pc:picChg>
        <pc:picChg chg="add mod">
          <ac:chgData name="BEREA PAULA" userId="3173c68df2814cf5" providerId="LiveId" clId="{9D878C7A-C0BA-4EA3-8C78-5D0F0C2EBC73}" dt="2021-10-06T15:55:06.329" v="149" actId="1076"/>
          <ac:picMkLst>
            <pc:docMk/>
            <pc:sldMk cId="3747865670" sldId="259"/>
            <ac:picMk id="4100" creationId="{B031F6DB-E9EE-4CC1-8FFE-79CD691AC2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0666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97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744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0711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63264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466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0172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730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3257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05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671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5705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12437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016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2541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7403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7366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0E1B760-BC9E-41BC-B1C6-495008C0305D}" type="datetimeFigureOut">
              <a:rPr lang="ro-RO" smtClean="0"/>
              <a:t>28.05.2022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o-RO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B825FB7-2425-483D-B36E-0CBA15419457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482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AC11156-CD70-4106-B5B9-80D0EB1CC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83" y="2178996"/>
            <a:ext cx="11206264" cy="2534976"/>
          </a:xfrm>
        </p:spPr>
        <p:txBody>
          <a:bodyPr/>
          <a:lstStyle/>
          <a:p>
            <a:pPr algn="ctr"/>
            <a:r>
              <a:rPr lang="ro-RO" sz="6600" b="1" i="0" dirty="0">
                <a:solidFill>
                  <a:schemeClr val="bg1"/>
                </a:solidFill>
                <a:effectLst/>
                <a:latin typeface="Copperplate Gothic Bold" panose="020E0705020206020404" pitchFamily="34" charset="0"/>
              </a:rPr>
              <a:t>Nadia Comăneci</a:t>
            </a:r>
            <a:endParaRPr lang="ro-RO" sz="66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026" name="Picture 2" descr="Nadia Comăneci, veste uriașă! Nimeni nu se mai aștepta la asta, la 58 de  ani - IMPACT">
            <a:extLst>
              <a:ext uri="{FF2B5EF4-FFF2-40B4-BE49-F238E27FC236}">
                <a16:creationId xmlns:a16="http://schemas.microsoft.com/office/drawing/2014/main" id="{5C36C00C-CE8E-49B7-908C-B09DE5B89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61" y="913170"/>
            <a:ext cx="5116748" cy="287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2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1957837-BD81-428F-BCCD-B8135BA2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0E77BF7-C83C-4884-B52E-83913BD2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688" y="2765083"/>
            <a:ext cx="6420256" cy="3461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i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Nadia Comăneci est </a:t>
            </a:r>
            <a:r>
              <a:rPr lang="ro-RO" sz="2400" i="0" dirty="0" err="1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une</a:t>
            </a:r>
            <a:r>
              <a:rPr lang="ro-RO" sz="2400" i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 </a:t>
            </a:r>
            <a:r>
              <a:rPr lang="ro-RO" sz="2400" dirty="0" err="1">
                <a:solidFill>
                  <a:schemeClr val="tx1"/>
                </a:solidFill>
                <a:latin typeface="Calisto MT" panose="02040603050505030304" pitchFamily="18" charset="0"/>
              </a:rPr>
              <a:t>gymnaste</a:t>
            </a:r>
            <a:r>
              <a:rPr lang="ro-RO" sz="2400" i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 </a:t>
            </a:r>
            <a:r>
              <a:rPr lang="ro-RO" sz="2400" dirty="0" err="1">
                <a:solidFill>
                  <a:schemeClr val="tx1"/>
                </a:solidFill>
                <a:latin typeface="Calisto MT" panose="02040603050505030304" pitchFamily="18" charset="0"/>
              </a:rPr>
              <a:t>roumaine</a:t>
            </a:r>
            <a:r>
              <a:rPr lang="ro-RO" sz="2400" i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, </a:t>
            </a:r>
            <a:r>
              <a:rPr lang="ro-RO" sz="2400" i="0" dirty="0" err="1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née</a:t>
            </a:r>
            <a:r>
              <a:rPr lang="ro-RO" sz="2400" i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 à </a:t>
            </a:r>
            <a:r>
              <a:rPr lang="ro-RO" sz="2400" dirty="0">
                <a:solidFill>
                  <a:schemeClr val="tx1"/>
                </a:solidFill>
                <a:latin typeface="Calisto MT" panose="02040603050505030304" pitchFamily="18" charset="0"/>
              </a:rPr>
              <a:t>Onești</a:t>
            </a:r>
            <a:r>
              <a:rPr lang="ro-RO" sz="2400" i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 le </a:t>
            </a:r>
            <a:r>
              <a:rPr lang="ro-RO" sz="2400" dirty="0">
                <a:solidFill>
                  <a:schemeClr val="tx1"/>
                </a:solidFill>
                <a:latin typeface="Calisto MT" panose="02040603050505030304" pitchFamily="18" charset="0"/>
              </a:rPr>
              <a:t>12 novembre 1961</a:t>
            </a:r>
            <a:r>
              <a:rPr lang="ro-RO" sz="2400" i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.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Calisto MT" panose="02040603050505030304" pitchFamily="18" charset="0"/>
              </a:rPr>
              <a:t> Elle est considérée l'une des meilleures gymnastes de tous les temps et sa renommée a contribué à populariser ce sport</a:t>
            </a:r>
            <a:r>
              <a:rPr lang="ro-RO" sz="2400" b="0" i="0" dirty="0">
                <a:solidFill>
                  <a:srgbClr val="202122"/>
                </a:solidFill>
                <a:effectLst/>
                <a:latin typeface="Calisto MT" panose="02040603050505030304" pitchFamily="18" charset="0"/>
              </a:rPr>
              <a:t>.</a:t>
            </a:r>
            <a:endParaRPr lang="ro-RO" sz="2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2050" name="Picture 2" descr="Nadia Comăneci, între memorie și istorie | Contributors">
            <a:extLst>
              <a:ext uri="{FF2B5EF4-FFF2-40B4-BE49-F238E27FC236}">
                <a16:creationId xmlns:a16="http://schemas.microsoft.com/office/drawing/2014/main" id="{25B10F43-4ECB-4DAD-8551-22039D480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66" y="2347602"/>
            <a:ext cx="2911002" cy="42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2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C17D891-038B-4170-B20C-5FE32A3A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468" y="2665378"/>
            <a:ext cx="7003915" cy="33933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>
                <a:solidFill>
                  <a:schemeClr val="tx1"/>
                </a:solidFill>
                <a:latin typeface="Calisto MT" panose="02040603050505030304" pitchFamily="18" charset="0"/>
              </a:rPr>
              <a:t>Elle est la première à obtenir la note parfaite de 10 dans l'histoire de son sport, elle l'est dans le cadre d'une compétition olympique. Elle réalise cette performance, très médiatisée, à Montréal en 1976 à l'âge de quatorze ans et huit mois.</a:t>
            </a:r>
            <a:endParaRPr lang="ro-RO" sz="2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3074" name="Picture 2" descr="Nadia Comăneci, între memorie și istorie | Contributors">
            <a:extLst>
              <a:ext uri="{FF2B5EF4-FFF2-40B4-BE49-F238E27FC236}">
                <a16:creationId xmlns:a16="http://schemas.microsoft.com/office/drawing/2014/main" id="{CBB851AB-CB0F-4C37-B395-B2E5CDEF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50" y="2416512"/>
            <a:ext cx="2958830" cy="38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9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43FFFCF-B46C-438A-BE76-71C027052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646" y="2597284"/>
            <a:ext cx="6300282" cy="37451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>
                <a:solidFill>
                  <a:schemeClr val="tx1"/>
                </a:solidFill>
                <a:latin typeface="Calisto MT" panose="02040603050505030304" pitchFamily="18" charset="0"/>
              </a:rPr>
              <a:t>Huit ans après la fin de sa carrière, elle quitte illégalement le pays et s'installe aux États-Unis. Elle a la double nationalité roumaine et américaine (naturalisée en 2013, elle n'a jamais représenté les États-Unis en compétition).</a:t>
            </a:r>
            <a:endParaRPr lang="ro-RO" sz="2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4100" name="Picture 4" descr="Un 10 perfect - Politia de Frontiera">
            <a:extLst>
              <a:ext uri="{FF2B5EF4-FFF2-40B4-BE49-F238E27FC236}">
                <a16:creationId xmlns:a16="http://schemas.microsoft.com/office/drawing/2014/main" id="{B031F6DB-E9EE-4CC1-8FFE-79CD691AC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63" y="2276273"/>
            <a:ext cx="2708891" cy="40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65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oria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irectori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iclă mat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</TotalTime>
  <Words>126</Words>
  <Application>Microsoft Office PowerPoint</Application>
  <PresentationFormat>Grand écran</PresentationFormat>
  <Paragraphs>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Calisto MT</vt:lpstr>
      <vt:lpstr>Century Gothic</vt:lpstr>
      <vt:lpstr>Copperplate Gothic Bold</vt:lpstr>
      <vt:lpstr>Wingdings 3</vt:lpstr>
      <vt:lpstr>Directorial</vt:lpstr>
      <vt:lpstr>Nadia Comăneci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Nadia Comăneci</dc:title>
  <dc:creator>BEREA PAULA</dc:creator>
  <cp:lastModifiedBy>3735</cp:lastModifiedBy>
  <cp:revision>3</cp:revision>
  <dcterms:created xsi:type="dcterms:W3CDTF">2021-10-06T15:34:10Z</dcterms:created>
  <dcterms:modified xsi:type="dcterms:W3CDTF">2022-05-28T08:18:32Z</dcterms:modified>
</cp:coreProperties>
</file>