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3" autoAdjust="0"/>
    <p:restoredTop sz="94660"/>
  </p:normalViewPr>
  <p:slideViewPr>
    <p:cSldViewPr snapToGrid="0">
      <p:cViewPr varScale="1">
        <p:scale>
          <a:sx n="60" d="100"/>
          <a:sy n="60" d="100"/>
        </p:scale>
        <p:origin x="7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3DBE98D-FD13-4C46-B459-BC5F17106229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1252-12DA-4046-9B18-77282FD7B0F2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19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E98D-FD13-4C46-B459-BC5F17106229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1252-12DA-4046-9B18-77282FD7B0F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4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E98D-FD13-4C46-B459-BC5F17106229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1252-12DA-4046-9B18-77282FD7B0F2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26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E98D-FD13-4C46-B459-BC5F17106229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1252-12DA-4046-9B18-77282FD7B0F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207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E98D-FD13-4C46-B459-BC5F17106229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1252-12DA-4046-9B18-77282FD7B0F2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556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E98D-FD13-4C46-B459-BC5F17106229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1252-12DA-4046-9B18-77282FD7B0F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16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E98D-FD13-4C46-B459-BC5F17106229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1252-12DA-4046-9B18-77282FD7B0F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3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E98D-FD13-4C46-B459-BC5F17106229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1252-12DA-4046-9B18-77282FD7B0F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5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E98D-FD13-4C46-B459-BC5F17106229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1252-12DA-4046-9B18-77282FD7B0F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6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E98D-FD13-4C46-B459-BC5F17106229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1252-12DA-4046-9B18-77282FD7B0F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02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BE98D-FD13-4C46-B459-BC5F17106229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A1252-12DA-4046-9B18-77282FD7B0F2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672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3DBE98D-FD13-4C46-B459-BC5F17106229}" type="datetimeFigureOut">
              <a:rPr lang="en-US" smtClean="0"/>
              <a:t>5/28/2022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AA1252-12DA-4046-9B18-77282FD7B0F2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478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DA237-BF14-4B73-B69A-58F9DE734A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312" y="5169604"/>
            <a:ext cx="2183606" cy="1044105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Herta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Müller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F6881B-4A83-4258-92C4-EF7D350D3E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  <a:p>
            <a:r>
              <a:rPr lang="fr-FR" dirty="0"/>
              <a:t>Une héroïne qui a exposé les horreurs de la persécution sous les régimes totalitaires à travers la littérature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12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922CF-AD5E-4741-BEEB-B9A78D422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567531"/>
            <a:ext cx="1296193" cy="642937"/>
          </a:xfrm>
        </p:spPr>
        <p:txBody>
          <a:bodyPr/>
          <a:lstStyle/>
          <a:p>
            <a:r>
              <a:rPr lang="en-US" dirty="0"/>
              <a:t>La vie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F54BCB-2FE7-402E-80B2-855DCAD5AF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947" y="1402417"/>
            <a:ext cx="3242532" cy="405316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95F95-FD1A-48A2-A547-09B3B0A8C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332707"/>
            <a:ext cx="5539581" cy="4957762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 le 17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août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1953,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Nitchidorf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à Timisoara,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d’origine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banatenne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 a été surveillée par la Sécurité et en 1979 a été démise de ses fonctions de traductrice en raison du refus de coopérer avec les services de SECURITATE.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 a eu des liens étroits avec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Aktionsgruppe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Banat, une société littéraire allemande luttant pour le droit de la liberté d’expression.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1987, elle a immigré en Allemagne de l’Ouest, où elle vit actuellement.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 critique la censure et le totalitarisme, faisant des commentaires sur la nomination de Mo Yan à la nomination au prix Nobel.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021180-DB5C-4488-A0FF-0F16C497B240}"/>
              </a:ext>
            </a:extLst>
          </p:cNvPr>
          <p:cNvSpPr txBox="1"/>
          <p:nvPr/>
        </p:nvSpPr>
        <p:spPr>
          <a:xfrm>
            <a:off x="8254649" y="5727184"/>
            <a:ext cx="2133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Herta</a:t>
            </a:r>
            <a:r>
              <a:rPr lang="en-US" dirty="0"/>
              <a:t> Müller in 2019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37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5EE5E-7392-45D2-B186-EB194512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255" y="468313"/>
            <a:ext cx="2221707" cy="742949"/>
          </a:xfrm>
        </p:spPr>
        <p:txBody>
          <a:bodyPr>
            <a:normAutofit/>
          </a:bodyPr>
          <a:lstStyle/>
          <a:p>
            <a:r>
              <a:rPr lang="en-US" dirty="0"/>
              <a:t>Son OEUVRE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30B379B-7BE2-4378-94A8-E4AD68DA8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498" y="1453433"/>
            <a:ext cx="2995284" cy="372253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A7960-1F9B-4FB9-9A44-A6E0FF9B9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7256" y="1377949"/>
            <a:ext cx="4731543" cy="4640263"/>
          </a:xfrm>
        </p:spPr>
        <p:txBody>
          <a:bodyPr>
            <a:normAutofit lnSpcReduction="10000"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/>
              <a:t>Début en 1982 avec Nadirs, une collection d’œuvres autobiographiques - des histoires ont été </a:t>
            </a:r>
            <a:r>
              <a:rPr lang="fr-FR" dirty="0" err="1"/>
              <a:t>inspiréesde</a:t>
            </a:r>
            <a:r>
              <a:rPr lang="fr-FR" dirty="0"/>
              <a:t> son expérience d’enfance dans la communauté bavaroise-</a:t>
            </a:r>
            <a:r>
              <a:rPr lang="fr-FR" dirty="0" err="1"/>
              <a:t>swabian</a:t>
            </a:r>
            <a:r>
              <a:rPr lang="fr-FR" dirty="0"/>
              <a:t> qui était culturellement allemande; elle a reçu un prix du Comité central des jeunes communistes;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/>
              <a:t>The Land of Green </a:t>
            </a:r>
            <a:r>
              <a:rPr lang="fr-FR" dirty="0" err="1"/>
              <a:t>Plums</a:t>
            </a:r>
            <a:r>
              <a:rPr lang="fr-FR" dirty="0"/>
              <a:t> raconte l’histoire de quatre écrivains dissidents luttant pour vivre dans un État autoritariste et régulièrement harcelés par la sécurité officielle;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dirty="0"/>
              <a:t>Peu de temps après, on a publié son roman The </a:t>
            </a:r>
            <a:r>
              <a:rPr lang="fr-FR" dirty="0" err="1"/>
              <a:t>Passport</a:t>
            </a:r>
            <a:r>
              <a:rPr lang="fr-FR" dirty="0"/>
              <a:t>. Publié en 1986, The </a:t>
            </a:r>
            <a:r>
              <a:rPr lang="fr-FR" dirty="0" err="1"/>
              <a:t>Passport</a:t>
            </a:r>
            <a:r>
              <a:rPr lang="fr-FR" dirty="0"/>
              <a:t> raconte l’histoire d’un pauvre mineur germano-parlant en Roumanie communiste qui vient s’réinstaller en Allemagne de l’Ouest.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538520-9E9A-4F2B-A603-8A04CE5869C0}"/>
              </a:ext>
            </a:extLst>
          </p:cNvPr>
          <p:cNvSpPr txBox="1"/>
          <p:nvPr/>
        </p:nvSpPr>
        <p:spPr>
          <a:xfrm>
            <a:off x="7663498" y="5572125"/>
            <a:ext cx="29952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L’écrivain signant un livre en 2009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0760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CC579-EFFE-4B5D-98B8-85ECB48A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18" y="608012"/>
            <a:ext cx="6662739" cy="13255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PRIX Nobel pour la literature 2009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83B40-86D9-48B1-8E9B-81F0308E4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</a:t>
            </a:r>
            <a:r>
              <a:rPr lang="fr-F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oeuvre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plus connue est publiée en 2009, la même année où elle a reçu le prix Nobel&gt; The Hunger Angel. Tout comme dans ses autres romans, l’histoire illustre la souffrance de la Roumanie sous le communisme. Grâce à ce travail, il attire l’attention sur la déportation et le travail forcé imposé aux Roumains-Allemands sous le régime stalinien, une expérience dont sa mère avait été </a:t>
            </a:r>
            <a:r>
              <a:rPr lang="fr-F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témoine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La prose distinctive et la vision du monde de </a:t>
            </a:r>
            <a:r>
              <a:rPr lang="fr-F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Whereas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M’</a:t>
            </a:r>
            <a:r>
              <a:rPr lang="fr-F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ller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sont marquées par le « silence et la suppression qui l’ont apprise à écrire », à travers sa littérature profondément personnelle, elle nous fournit des « mots qui nous touchent profondément et directement - dans le silence et au-delà du silence » qui révèlent « ce qui se passe en nous et autour de nous lorsque les valeurs sont devenues des déraillements ».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Autres prix notables: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Prix Klein (1994)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Dublin </a:t>
            </a:r>
            <a:r>
              <a:rPr lang="fr-F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Literary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Award</a:t>
            </a: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(1998)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Prix des droits de l’homme Franz Werfel (2009)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Pour le Mérite (2021)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fr-F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858796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543</TotalTime>
  <Words>431</Words>
  <Application>Microsoft Office PowerPoint</Application>
  <PresentationFormat>Grand écran</PresentationFormat>
  <Paragraphs>28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1" baseType="lpstr">
      <vt:lpstr>Arial</vt:lpstr>
      <vt:lpstr>Times New Roman</vt:lpstr>
      <vt:lpstr>Tw Cen MT</vt:lpstr>
      <vt:lpstr>Tw Cen MT Condensed</vt:lpstr>
      <vt:lpstr>Wingdings</vt:lpstr>
      <vt:lpstr>Wingdings 3</vt:lpstr>
      <vt:lpstr>Integral</vt:lpstr>
      <vt:lpstr>Herta Müller</vt:lpstr>
      <vt:lpstr>La vie </vt:lpstr>
      <vt:lpstr>Son OEUVRE </vt:lpstr>
      <vt:lpstr>PRIX Nobel pour la literature 2009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Herta Müller</dc:title>
  <dc:creator>Stoleru</dc:creator>
  <cp:lastModifiedBy>3735</cp:lastModifiedBy>
  <cp:revision>3</cp:revision>
  <dcterms:created xsi:type="dcterms:W3CDTF">2021-10-09T10:25:37Z</dcterms:created>
  <dcterms:modified xsi:type="dcterms:W3CDTF">2022-05-28T08:06:39Z</dcterms:modified>
</cp:coreProperties>
</file>