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75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8" r:id="rId13"/>
    <p:sldId id="269" r:id="rId14"/>
    <p:sldId id="267" r:id="rId15"/>
    <p:sldId id="271" r:id="rId16"/>
    <p:sldId id="256" r:id="rId17"/>
    <p:sldId id="270" r:id="rId18"/>
    <p:sldId id="272" r:id="rId19"/>
    <p:sldId id="273" r:id="rId20"/>
    <p:sldId id="274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88" autoAdjust="0"/>
  </p:normalViewPr>
  <p:slideViewPr>
    <p:cSldViewPr>
      <p:cViewPr varScale="1">
        <p:scale>
          <a:sx n="62" d="100"/>
          <a:sy n="62" d="100"/>
        </p:scale>
        <p:origin x="-13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05F8B-A3A6-44EB-A5A4-D8EE518029FD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6F5B2-CB8E-471E-97F4-079057D3B1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190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6F5B2-CB8E-471E-97F4-079057D3B15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612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59080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projet </a:t>
            </a:r>
            <a:r>
              <a:rPr lang="fr-FR" dirty="0" err="1"/>
              <a:t>eTw</a:t>
            </a:r>
            <a:r>
              <a:rPr lang="fr-FR" dirty="0"/>
              <a:t>   "</a:t>
            </a:r>
            <a:r>
              <a:rPr lang="fr-FR" dirty="0">
                <a:solidFill>
                  <a:srgbClr val="FF0000"/>
                </a:solidFill>
                <a:latin typeface="Bauhaus 93" pitchFamily="82" charset="0"/>
              </a:rPr>
              <a:t>L'école de l'égalité en </a:t>
            </a:r>
            <a:r>
              <a:rPr lang="fr-FR" dirty="0" smtClean="0">
                <a:solidFill>
                  <a:srgbClr val="FF0000"/>
                </a:solidFill>
                <a:latin typeface="Bauhaus 93" pitchFamily="82" charset="0"/>
              </a:rPr>
              <a:t>scène</a:t>
            </a:r>
            <a:r>
              <a:rPr lang="fr-FR" dirty="0" smtClean="0"/>
              <a:t>« </a:t>
            </a:r>
            <a:br>
              <a:rPr lang="fr-FR" dirty="0" smtClean="0"/>
            </a:br>
            <a:r>
              <a:rPr lang="fr-FR" dirty="0" smtClean="0"/>
              <a:t>2021-2022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57200" y="4191000"/>
            <a:ext cx="8610600" cy="1752600"/>
          </a:xfrm>
        </p:spPr>
        <p:txBody>
          <a:bodyPr/>
          <a:lstStyle/>
          <a:p>
            <a:r>
              <a:rPr lang="en-GB" dirty="0" err="1"/>
              <a:t>É</a:t>
            </a:r>
            <a:r>
              <a:rPr lang="en-GB" dirty="0" err="1" smtClean="0"/>
              <a:t>cole</a:t>
            </a:r>
            <a:r>
              <a:rPr lang="en-GB" dirty="0" smtClean="0"/>
              <a:t> ”</a:t>
            </a:r>
            <a:r>
              <a:rPr lang="en-GB" dirty="0" err="1" smtClean="0"/>
              <a:t>Grigore</a:t>
            </a:r>
            <a:r>
              <a:rPr lang="en-GB" dirty="0" smtClean="0"/>
              <a:t> </a:t>
            </a:r>
            <a:r>
              <a:rPr lang="en-GB" dirty="0" err="1" smtClean="0"/>
              <a:t>Moisil</a:t>
            </a:r>
            <a:r>
              <a:rPr lang="en-GB" dirty="0" smtClean="0"/>
              <a:t>“ Ploiesti</a:t>
            </a:r>
          </a:p>
          <a:p>
            <a:r>
              <a:rPr lang="en-GB" b="1" dirty="0" err="1" smtClean="0">
                <a:solidFill>
                  <a:srgbClr val="0070C0"/>
                </a:solidFill>
              </a:rPr>
              <a:t>Résultats</a:t>
            </a:r>
            <a:r>
              <a:rPr lang="en-GB" b="1" dirty="0" smtClean="0">
                <a:solidFill>
                  <a:srgbClr val="0070C0"/>
                </a:solidFill>
              </a:rPr>
              <a:t> du </a:t>
            </a:r>
            <a:r>
              <a:rPr lang="en-GB" b="1" dirty="0" smtClean="0">
                <a:solidFill>
                  <a:srgbClr val="0070C0"/>
                </a:solidFill>
              </a:rPr>
              <a:t>questionnaire</a:t>
            </a:r>
            <a:r>
              <a:rPr lang="ro-RO" b="1" dirty="0">
                <a:solidFill>
                  <a:srgbClr val="0070C0"/>
                </a:solidFill>
              </a:rPr>
              <a:t>-Analyse comparative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1027" name="Picture 2" descr="C:\Users\Simona3\Google Drive\tehne\proiecte\etwinning\vizual\logo_eTwinning_646x220.jpg"/>
          <p:cNvPicPr>
            <a:picLocks noRot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359940"/>
            <a:ext cx="3109913" cy="105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9" name="Picture 5" descr="https://live.etwinning.net/files/live/galleries/project/8/28/328/315328/bc116b2c7_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89" y="3243"/>
            <a:ext cx="3771089" cy="212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0"/>
            <a:ext cx="22098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27562"/>
            <a:ext cx="2819400" cy="211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79" y="2514600"/>
            <a:ext cx="2500313" cy="318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2095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5" t="22564" r="21044" b="38718"/>
          <a:stretch/>
        </p:blipFill>
        <p:spPr bwMode="auto">
          <a:xfrm>
            <a:off x="0" y="914400"/>
            <a:ext cx="8881068" cy="3172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21771" y="0"/>
            <a:ext cx="9372600" cy="1143000"/>
          </a:xfrm>
        </p:spPr>
        <p:txBody>
          <a:bodyPr>
            <a:normAutofit/>
          </a:bodyPr>
          <a:lstStyle/>
          <a:p>
            <a:r>
              <a:rPr lang="fr-FR" sz="2800" dirty="0"/>
              <a:t>8.2 Ton influencer, You Tuber, </a:t>
            </a:r>
            <a:r>
              <a:rPr lang="fr-FR" sz="2800" dirty="0" err="1"/>
              <a:t>Instagramer</a:t>
            </a:r>
            <a:r>
              <a:rPr lang="fr-FR" sz="2800" dirty="0"/>
              <a:t> préféré?</a:t>
            </a:r>
            <a:endParaRPr lang="en-GB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837" y="5791200"/>
            <a:ext cx="201136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82637"/>
            <a:ext cx="1682750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371600" y="3962400"/>
            <a:ext cx="5791200" cy="313932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GB" sz="1100" dirty="0"/>
              <a:t>Bianca </a:t>
            </a:r>
            <a:r>
              <a:rPr lang="en-GB" sz="1100" dirty="0" smtClean="0"/>
              <a:t>Adam</a:t>
            </a:r>
            <a:r>
              <a:rPr lang="ro-RO" sz="1100" dirty="0" smtClean="0"/>
              <a:t>,</a:t>
            </a:r>
            <a:endParaRPr lang="en-GB" sz="1100" dirty="0"/>
          </a:p>
          <a:p>
            <a:r>
              <a:rPr lang="en-GB" sz="1100" dirty="0" err="1"/>
              <a:t>Iraphahell</a:t>
            </a:r>
            <a:endParaRPr lang="en-GB" sz="1100" dirty="0"/>
          </a:p>
          <a:p>
            <a:r>
              <a:rPr lang="en-GB" sz="1100" dirty="0"/>
              <a:t>GabrielYT02</a:t>
            </a:r>
          </a:p>
          <a:p>
            <a:r>
              <a:rPr lang="en-GB" sz="1100" dirty="0" err="1"/>
              <a:t>Iraphahell</a:t>
            </a:r>
            <a:endParaRPr lang="en-GB" sz="1100" dirty="0"/>
          </a:p>
          <a:p>
            <a:r>
              <a:rPr lang="en-GB" sz="1100" dirty="0"/>
              <a:t>Olivia Addams</a:t>
            </a:r>
          </a:p>
          <a:p>
            <a:r>
              <a:rPr lang="en-GB" sz="1100" dirty="0" err="1"/>
              <a:t>Markiplier,Dantdm</a:t>
            </a:r>
            <a:endParaRPr lang="en-GB" sz="1100" dirty="0"/>
          </a:p>
          <a:p>
            <a:r>
              <a:rPr lang="en-GB" sz="1100" dirty="0" err="1"/>
              <a:t>Bercea</a:t>
            </a:r>
            <a:endParaRPr lang="en-GB" sz="1100" dirty="0"/>
          </a:p>
          <a:p>
            <a:r>
              <a:rPr lang="en-GB" sz="1100" dirty="0" err="1"/>
              <a:t>Brewstew</a:t>
            </a:r>
            <a:endParaRPr lang="en-GB" sz="1100" dirty="0"/>
          </a:p>
          <a:p>
            <a:r>
              <a:rPr lang="en-GB" sz="1100" dirty="0"/>
              <a:t>Gannicus96</a:t>
            </a:r>
          </a:p>
          <a:p>
            <a:r>
              <a:rPr lang="en-GB" sz="1100" dirty="0" err="1"/>
              <a:t>Bogdan</a:t>
            </a:r>
            <a:r>
              <a:rPr lang="en-GB" sz="1100" dirty="0"/>
              <a:t> IBM Family</a:t>
            </a:r>
          </a:p>
          <a:p>
            <a:r>
              <a:rPr lang="en-GB" sz="1100" dirty="0" err="1"/>
              <a:t>Bbno</a:t>
            </a:r>
            <a:r>
              <a:rPr lang="en-GB" sz="1100" dirty="0"/>
              <a:t>$</a:t>
            </a:r>
          </a:p>
          <a:p>
            <a:r>
              <a:rPr lang="en-GB" sz="1100" dirty="0" smtClean="0"/>
              <a:t>B33crof</a:t>
            </a:r>
            <a:r>
              <a:rPr lang="ro-RO" sz="1100" dirty="0" smtClean="0"/>
              <a:t>t</a:t>
            </a:r>
          </a:p>
          <a:p>
            <a:endParaRPr lang="ro-RO" sz="1100" dirty="0" smtClean="0"/>
          </a:p>
          <a:p>
            <a:endParaRPr lang="ro-RO" sz="1100" dirty="0"/>
          </a:p>
          <a:p>
            <a:endParaRPr lang="ro-RO" sz="1100" dirty="0" smtClean="0"/>
          </a:p>
          <a:p>
            <a:endParaRPr lang="ro-RO" sz="1100" dirty="0"/>
          </a:p>
          <a:p>
            <a:endParaRPr lang="ro-RO" sz="1100" dirty="0" smtClean="0"/>
          </a:p>
          <a:p>
            <a:endParaRPr lang="ro-RO" sz="1100" dirty="0"/>
          </a:p>
          <a:p>
            <a:endParaRPr lang="en-GB" sz="1100" dirty="0"/>
          </a:p>
          <a:p>
            <a:r>
              <a:rPr lang="en-GB" sz="1100" dirty="0" err="1"/>
              <a:t>Bogdan</a:t>
            </a:r>
            <a:r>
              <a:rPr lang="en-GB" sz="1100" dirty="0"/>
              <a:t> IBM</a:t>
            </a:r>
          </a:p>
          <a:p>
            <a:r>
              <a:rPr lang="en-GB" sz="1100" dirty="0"/>
              <a:t>Je </a:t>
            </a:r>
            <a:r>
              <a:rPr lang="en-GB" sz="1100" dirty="0" err="1"/>
              <a:t>n'ai</a:t>
            </a:r>
            <a:r>
              <a:rPr lang="en-GB" sz="1100" dirty="0"/>
              <a:t> pas.</a:t>
            </a:r>
          </a:p>
          <a:p>
            <a:r>
              <a:rPr lang="en-GB" sz="1100" dirty="0" err="1"/>
              <a:t>Bogdan</a:t>
            </a:r>
            <a:r>
              <a:rPr lang="en-GB" sz="1100" dirty="0"/>
              <a:t> </a:t>
            </a:r>
            <a:r>
              <a:rPr lang="en-GB" sz="1100" dirty="0" err="1"/>
              <a:t>Ibm</a:t>
            </a:r>
            <a:r>
              <a:rPr lang="en-GB" sz="1100" dirty="0"/>
              <a:t> family</a:t>
            </a:r>
          </a:p>
          <a:p>
            <a:r>
              <a:rPr lang="en-GB" sz="1100" dirty="0" err="1"/>
              <a:t>Pewdiepie</a:t>
            </a:r>
            <a:endParaRPr lang="en-GB" sz="1100" dirty="0"/>
          </a:p>
          <a:p>
            <a:r>
              <a:rPr lang="en-GB" sz="1100" dirty="0"/>
              <a:t>-</a:t>
            </a:r>
          </a:p>
          <a:p>
            <a:r>
              <a:rPr lang="en-GB" sz="1100" dirty="0" err="1"/>
              <a:t>CipFlixTV</a:t>
            </a:r>
            <a:endParaRPr lang="en-GB" sz="1100" dirty="0"/>
          </a:p>
          <a:p>
            <a:r>
              <a:rPr lang="en-GB" sz="1100" dirty="0" err="1"/>
              <a:t>Tedereu</a:t>
            </a:r>
            <a:endParaRPr lang="en-GB" sz="1100" dirty="0"/>
          </a:p>
          <a:p>
            <a:r>
              <a:rPr lang="en-GB" sz="1100" dirty="0"/>
              <a:t>Theodd1sout</a:t>
            </a:r>
          </a:p>
          <a:p>
            <a:r>
              <a:rPr lang="en-GB" sz="1100" dirty="0"/>
              <a:t>Joe Biden</a:t>
            </a:r>
          </a:p>
          <a:p>
            <a:r>
              <a:rPr lang="en-GB" sz="1100" dirty="0"/>
              <a:t>IHTPINK</a:t>
            </a:r>
          </a:p>
          <a:p>
            <a:r>
              <a:rPr lang="en-GB" sz="1100" dirty="0" err="1"/>
              <a:t>MrBeast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752545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8" t="41026" r="26895" b="26007"/>
          <a:stretch/>
        </p:blipFill>
        <p:spPr bwMode="auto">
          <a:xfrm>
            <a:off x="1752600" y="3509386"/>
            <a:ext cx="7252398" cy="3296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0" t="32088" r="29121" b="37289"/>
          <a:stretch/>
        </p:blipFill>
        <p:spPr bwMode="auto">
          <a:xfrm>
            <a:off x="18422" y="838200"/>
            <a:ext cx="6995813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9144000" cy="86995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800" dirty="0"/>
              <a:t>9.	Ton personnage historique ou célèbre préféré ?</a:t>
            </a:r>
            <a:endParaRPr lang="en-GB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962" y="5867102"/>
            <a:ext cx="201136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90600"/>
            <a:ext cx="1682750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639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0" t="45306" r="53062" b="23485"/>
          <a:stretch/>
        </p:blipFill>
        <p:spPr bwMode="auto">
          <a:xfrm>
            <a:off x="4403548" y="3357868"/>
            <a:ext cx="3936584" cy="3326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7" t="51282" r="28626" b="19121"/>
          <a:stretch/>
        </p:blipFill>
        <p:spPr bwMode="auto">
          <a:xfrm>
            <a:off x="393349" y="457200"/>
            <a:ext cx="7257423" cy="3119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-2512"/>
            <a:ext cx="8305800" cy="764512"/>
          </a:xfrm>
        </p:spPr>
        <p:txBody>
          <a:bodyPr>
            <a:normAutofit/>
          </a:bodyPr>
          <a:lstStyle/>
          <a:p>
            <a:pPr algn="ctr"/>
            <a:r>
              <a:rPr lang="en-GB" sz="2800" dirty="0"/>
              <a:t>10.	Ta </a:t>
            </a:r>
            <a:r>
              <a:rPr lang="en-GB" sz="2800" dirty="0" err="1"/>
              <a:t>matière</a:t>
            </a:r>
            <a:r>
              <a:rPr lang="en-GB" sz="2800" dirty="0"/>
              <a:t> </a:t>
            </a:r>
            <a:r>
              <a:rPr lang="en-GB" sz="2800" dirty="0" err="1"/>
              <a:t>préférée</a:t>
            </a:r>
            <a:r>
              <a:rPr lang="en-GB" sz="2800" dirty="0"/>
              <a:t>?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80" y="5715000"/>
            <a:ext cx="201136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Placeholder 4"/>
          <p:cNvSpPr txBox="1">
            <a:spLocks/>
          </p:cNvSpPr>
          <p:nvPr/>
        </p:nvSpPr>
        <p:spPr>
          <a:xfrm>
            <a:off x="2686292" y="1447800"/>
            <a:ext cx="1679575" cy="76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 err="1" smtClean="0"/>
              <a:t>Filles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8475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5" t="55949" r="33407" b="13846"/>
          <a:stretch/>
        </p:blipFill>
        <p:spPr bwMode="auto">
          <a:xfrm>
            <a:off x="-1" y="761999"/>
            <a:ext cx="8001001" cy="3639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fr-FR" dirty="0"/>
              <a:t>11.	Quel sera ton futur métier ? 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106385"/>
            <a:ext cx="201136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275" y="2709407"/>
            <a:ext cx="1682750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0" t="38095" r="50906" b="34506"/>
          <a:stretch/>
        </p:blipFill>
        <p:spPr bwMode="auto">
          <a:xfrm>
            <a:off x="5410200" y="3526970"/>
            <a:ext cx="3562596" cy="3331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0551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5" t="45714" r="36374" b="27143"/>
          <a:stretch/>
        </p:blipFill>
        <p:spPr bwMode="auto">
          <a:xfrm>
            <a:off x="-44869" y="533400"/>
            <a:ext cx="8579714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152400"/>
            <a:ext cx="8534400" cy="30480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800" dirty="0"/>
              <a:t>12.	Est-ce que tu penses pouvoir réaliser tes rêves?</a:t>
            </a:r>
            <a:endParaRPr lang="en-GB" sz="28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638800"/>
            <a:ext cx="201136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7" y="4038600"/>
            <a:ext cx="1682750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3" t="55777" r="51798" b="15955"/>
          <a:stretch/>
        </p:blipFill>
        <p:spPr bwMode="auto">
          <a:xfrm>
            <a:off x="4433933" y="2971800"/>
            <a:ext cx="4704074" cy="3910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1235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2" t="40449" r="21882" b="28689"/>
          <a:stretch/>
        </p:blipFill>
        <p:spPr bwMode="auto">
          <a:xfrm>
            <a:off x="1" y="4099584"/>
            <a:ext cx="9088860" cy="2713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5" t="41905" r="20961" b="25555"/>
          <a:stretch/>
        </p:blipFill>
        <p:spPr bwMode="auto">
          <a:xfrm>
            <a:off x="76200" y="1292406"/>
            <a:ext cx="9067800" cy="284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14591"/>
            <a:ext cx="8763000" cy="1143000"/>
          </a:xfrm>
        </p:spPr>
        <p:txBody>
          <a:bodyPr>
            <a:normAutofit/>
          </a:bodyPr>
          <a:lstStyle/>
          <a:p>
            <a:r>
              <a:rPr lang="fr-FR" sz="2000" dirty="0"/>
              <a:t>13.	Regarde cette liste de valeurs et traits de caractère. A ton avis, quelles valeurs sont associées aux filles ? Quelles valeurs sont associées aux garçons ? Et quelles valeurs sont neutres ?</a:t>
            </a:r>
            <a:endParaRPr lang="en-GB" sz="20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356713"/>
            <a:ext cx="201136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506" y="1524000"/>
            <a:ext cx="1682750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1986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7" t="53480" r="29616" b="18241"/>
          <a:stretch/>
        </p:blipFill>
        <p:spPr bwMode="auto">
          <a:xfrm>
            <a:off x="0" y="990600"/>
            <a:ext cx="7528402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5" t="47042" r="51208" b="22546"/>
          <a:stretch/>
        </p:blipFill>
        <p:spPr bwMode="auto">
          <a:xfrm>
            <a:off x="4418744" y="3124200"/>
            <a:ext cx="4688440" cy="3605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76200" y="22698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fr-FR" sz="2800" dirty="0"/>
              <a:t>14.	 Si tu pouvais changer quelque chose chez toi,  ce serait quoi?</a:t>
            </a:r>
            <a:endParaRPr lang="en-GB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549" y="5486400"/>
            <a:ext cx="201136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519232"/>
            <a:ext cx="1682750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9084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2" t="45390" r="24251" b="23404"/>
          <a:stretch/>
        </p:blipFill>
        <p:spPr bwMode="auto">
          <a:xfrm>
            <a:off x="218626" y="879338"/>
            <a:ext cx="8841497" cy="293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5" t="40810" r="47415" b="30786"/>
          <a:stretch/>
        </p:blipFill>
        <p:spPr bwMode="auto">
          <a:xfrm>
            <a:off x="2133600" y="3630113"/>
            <a:ext cx="5380036" cy="322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7620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fr-FR" sz="2800" dirty="0"/>
              <a:t>15.	Tu es chez toi,  très déçu et fâché par quelque chose, comment réagis-tu?</a:t>
            </a:r>
            <a:endParaRPr lang="en-GB" sz="2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029200"/>
            <a:ext cx="201136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1682750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9199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2" t="9524" r="22802" b="8718"/>
          <a:stretch/>
        </p:blipFill>
        <p:spPr bwMode="auto">
          <a:xfrm>
            <a:off x="3424" y="556517"/>
            <a:ext cx="6818938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1" t="10786" r="52443" b="10262"/>
          <a:stretch/>
        </p:blipFill>
        <p:spPr bwMode="auto">
          <a:xfrm>
            <a:off x="6705600" y="381000"/>
            <a:ext cx="1818525" cy="5414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013" y="0"/>
            <a:ext cx="8839200" cy="565150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16.	Le niveau d’études de tes parents ?</a:t>
            </a:r>
            <a:endParaRPr lang="en-GB" sz="32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679459"/>
            <a:ext cx="201136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88241"/>
            <a:ext cx="1682750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7981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5" t="41173" r="32418" b="29084"/>
          <a:stretch/>
        </p:blipFill>
        <p:spPr bwMode="auto">
          <a:xfrm>
            <a:off x="-9143" y="716975"/>
            <a:ext cx="7149335" cy="312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0532" y="76200"/>
            <a:ext cx="9067800" cy="717550"/>
          </a:xfrm>
        </p:spPr>
        <p:txBody>
          <a:bodyPr>
            <a:normAutofit/>
          </a:bodyPr>
          <a:lstStyle/>
          <a:p>
            <a:r>
              <a:rPr lang="fr-FR" sz="2800" dirty="0"/>
              <a:t>17.	Dans ta famille, qui a un métier rémunéré?</a:t>
            </a:r>
            <a:endParaRPr lang="en-GB" sz="28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638800"/>
            <a:ext cx="201136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222" y="2362200"/>
            <a:ext cx="1682750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5" t="50000" r="52051" b="17778"/>
          <a:stretch/>
        </p:blipFill>
        <p:spPr bwMode="auto">
          <a:xfrm>
            <a:off x="3565546" y="3400960"/>
            <a:ext cx="3574668" cy="3463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2115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2" t="39601" r="30859" b="28058"/>
          <a:stretch/>
        </p:blipFill>
        <p:spPr bwMode="auto">
          <a:xfrm>
            <a:off x="762000" y="3509351"/>
            <a:ext cx="6732025" cy="334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1" t="39103" r="23846" b="26595"/>
          <a:stretch/>
        </p:blipFill>
        <p:spPr bwMode="auto">
          <a:xfrm>
            <a:off x="914400" y="762000"/>
            <a:ext cx="6735562" cy="2747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r>
              <a:rPr lang="fr-FR" dirty="0"/>
              <a:t>1.	Quel est ton sport préféré ? 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4294967295"/>
          </p:nvPr>
        </p:nvSpPr>
        <p:spPr>
          <a:xfrm>
            <a:off x="2895600" y="4038600"/>
            <a:ext cx="1981200" cy="762000"/>
          </a:xfrm>
        </p:spPr>
        <p:txBody>
          <a:bodyPr/>
          <a:lstStyle/>
          <a:p>
            <a:r>
              <a:rPr lang="en-GB" dirty="0" err="1" smtClean="0"/>
              <a:t>Garçons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4294967295"/>
          </p:nvPr>
        </p:nvSpPr>
        <p:spPr>
          <a:xfrm>
            <a:off x="6172200" y="2135675"/>
            <a:ext cx="1691298" cy="762000"/>
          </a:xfrm>
        </p:spPr>
        <p:txBody>
          <a:bodyPr/>
          <a:lstStyle/>
          <a:p>
            <a:r>
              <a:rPr lang="en-GB" dirty="0" err="1" smtClean="0"/>
              <a:t>Filles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8457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6" t="47041" r="21461" b="18202"/>
          <a:stretch/>
        </p:blipFill>
        <p:spPr bwMode="auto">
          <a:xfrm>
            <a:off x="36816" y="4218396"/>
            <a:ext cx="7436075" cy="2563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5" t="44028" r="25576" b="20000"/>
          <a:stretch/>
        </p:blipFill>
        <p:spPr bwMode="auto">
          <a:xfrm>
            <a:off x="152400" y="941388"/>
            <a:ext cx="7453936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6844" y="33495"/>
            <a:ext cx="8991600" cy="1143000"/>
          </a:xfrm>
        </p:spPr>
        <p:txBody>
          <a:bodyPr>
            <a:normAutofit/>
          </a:bodyPr>
          <a:lstStyle/>
          <a:p>
            <a:r>
              <a:rPr lang="fr-FR" sz="2800" dirty="0"/>
              <a:t>18.	Les deux plus graves problèmes du monde sont …</a:t>
            </a:r>
            <a:endParaRPr lang="en-GB" sz="2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410200"/>
            <a:ext cx="201136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610643"/>
            <a:ext cx="1682750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5713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23 garçons et 20 filles, élèves des classes VI B et C ont répondu à ce </a:t>
            </a:r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</a:rPr>
              <a:t>questionnaire</a:t>
            </a:r>
            <a:endParaRPr lang="ro-RO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GB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GB" b="1" dirty="0" err="1" smtClean="0">
                <a:solidFill>
                  <a:schemeClr val="accent6">
                    <a:lumMod val="50000"/>
                  </a:schemeClr>
                </a:solidFill>
              </a:rPr>
              <a:t>École</a:t>
            </a:r>
            <a:r>
              <a:rPr lang="ro-RO" b="1" dirty="0" smtClean="0">
                <a:solidFill>
                  <a:schemeClr val="accent6">
                    <a:lumMod val="50000"/>
                  </a:schemeClr>
                </a:solidFill>
              </a:rPr>
              <a:t> Grigore Moisil Ploiesti/ Roumanie</a:t>
            </a:r>
          </a:p>
          <a:p>
            <a:r>
              <a:rPr lang="ro-RO" b="1" dirty="0" smtClean="0">
                <a:solidFill>
                  <a:schemeClr val="accent6">
                    <a:lumMod val="50000"/>
                  </a:schemeClr>
                </a:solidFill>
              </a:rPr>
              <a:t>Enseignante: Cristina Stan</a:t>
            </a:r>
          </a:p>
          <a:p>
            <a:r>
              <a:rPr lang="ro-RO" b="1" dirty="0" smtClean="0">
                <a:solidFill>
                  <a:schemeClr val="accent6">
                    <a:lumMod val="50000"/>
                  </a:schemeClr>
                </a:solidFill>
              </a:rPr>
              <a:t>Février 2022</a:t>
            </a:r>
            <a:endParaRPr lang="en-GB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962400"/>
            <a:ext cx="5027543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3522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8" t="30826" r="31951" b="38169"/>
          <a:stretch/>
        </p:blipFill>
        <p:spPr bwMode="auto">
          <a:xfrm>
            <a:off x="155575" y="693737"/>
            <a:ext cx="7006089" cy="3111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0" t="35107" r="51767" b="34321"/>
          <a:stretch/>
        </p:blipFill>
        <p:spPr bwMode="auto">
          <a:xfrm>
            <a:off x="5334000" y="3505200"/>
            <a:ext cx="3068548" cy="3209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2796409" y="3043188"/>
            <a:ext cx="2004192" cy="762000"/>
          </a:xfrm>
        </p:spPr>
        <p:txBody>
          <a:bodyPr/>
          <a:lstStyle/>
          <a:p>
            <a:r>
              <a:rPr lang="en-GB" dirty="0" err="1"/>
              <a:t>Garçons</a:t>
            </a:r>
            <a:r>
              <a:rPr lang="en-GB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4294967295"/>
          </p:nvPr>
        </p:nvSpPr>
        <p:spPr>
          <a:xfrm>
            <a:off x="3048000" y="4953000"/>
            <a:ext cx="1828800" cy="762000"/>
          </a:xfrm>
        </p:spPr>
        <p:txBody>
          <a:bodyPr/>
          <a:lstStyle/>
          <a:p>
            <a:r>
              <a:rPr lang="en-GB" dirty="0" err="1" smtClean="0">
                <a:solidFill>
                  <a:srgbClr val="FF0000"/>
                </a:solidFill>
              </a:rPr>
              <a:t>Filles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14400" y="15875"/>
            <a:ext cx="8229600" cy="830263"/>
          </a:xfrm>
        </p:spPr>
        <p:txBody>
          <a:bodyPr>
            <a:normAutofit/>
          </a:bodyPr>
          <a:lstStyle/>
          <a:p>
            <a:r>
              <a:rPr lang="fr-FR" sz="2400" dirty="0"/>
              <a:t>2.	</a:t>
            </a:r>
            <a:r>
              <a:rPr lang="fr-FR" sz="2400" dirty="0">
                <a:solidFill>
                  <a:schemeClr val="tx1"/>
                </a:solidFill>
              </a:rPr>
              <a:t>Quel sport est-ce que tu pratiques ? 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2" name="AutoShape 4" descr="Diagramă a răspunsurilor din Formulare. Titlul întrebării: 2. Quel sport est-ce que tu pratiques ?. Numărul de răspunsuri: 23 de răspunsuri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7" descr="Diagramă a răspunsurilor din Formulare. Titlul întrebării: 2. Quel sport est-ce que tu pratiques ?. Numărul de răspunsuri: 23 de răspunsuri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9" descr="Diagramă a răspunsurilor din Formulare. Titlul întrebării: 2. Quel sport est-ce que tu pratiques ?. Numărul de răspunsuri: 23 de răspunsuri."/>
          <p:cNvSpPr>
            <a:spLocks noChangeAspect="1" noChangeArrowheads="1"/>
          </p:cNvSpPr>
          <p:nvPr/>
        </p:nvSpPr>
        <p:spPr bwMode="auto">
          <a:xfrm>
            <a:off x="460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1" descr="Diagramă a răspunsurilor din Formulare. Titlul întrebării: 2. Quel sport est-ce que tu pratiques ?. Numărul de răspunsuri: 23 de răspunsuri."/>
          <p:cNvSpPr>
            <a:spLocks noChangeAspect="1" noChangeArrowheads="1"/>
          </p:cNvSpPr>
          <p:nvPr/>
        </p:nvSpPr>
        <p:spPr bwMode="auto">
          <a:xfrm>
            <a:off x="612775" y="541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13" descr="Diagramă a răspunsurilor din Formulare. Titlul întrebării: 2. Quel sport est-ce que tu pratiques ?. Numărul de răspunsuri: 23 de răspunsuri."/>
          <p:cNvSpPr>
            <a:spLocks noChangeAspect="1" noChangeArrowheads="1"/>
          </p:cNvSpPr>
          <p:nvPr/>
        </p:nvSpPr>
        <p:spPr bwMode="auto">
          <a:xfrm>
            <a:off x="765175" y="693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790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0" t="40259" r="27500" b="30989"/>
          <a:stretch/>
        </p:blipFill>
        <p:spPr bwMode="auto">
          <a:xfrm>
            <a:off x="252626" y="597839"/>
            <a:ext cx="8632630" cy="3062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3" t="34705" r="52367" b="34945"/>
          <a:stretch/>
        </p:blipFill>
        <p:spPr bwMode="auto">
          <a:xfrm>
            <a:off x="4568941" y="3475233"/>
            <a:ext cx="3887859" cy="3323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8229600" cy="48895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800" dirty="0"/>
              <a:t>3.	AUTREFOIS, quel était ton jeu préféré ? </a:t>
            </a:r>
            <a:endParaRPr lang="en-GB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3124200" y="5410200"/>
            <a:ext cx="1981200" cy="762000"/>
          </a:xfrm>
        </p:spPr>
        <p:txBody>
          <a:bodyPr/>
          <a:lstStyle/>
          <a:p>
            <a:pPr lvl="0"/>
            <a:r>
              <a:rPr lang="en-GB" dirty="0" err="1">
                <a:solidFill>
                  <a:prstClr val="black"/>
                </a:solidFill>
              </a:rPr>
              <a:t>Garçons</a:t>
            </a:r>
            <a:r>
              <a:rPr lang="en-GB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4294967295"/>
          </p:nvPr>
        </p:nvSpPr>
        <p:spPr>
          <a:xfrm>
            <a:off x="4419600" y="2514600"/>
            <a:ext cx="4041775" cy="762000"/>
          </a:xfrm>
        </p:spPr>
        <p:txBody>
          <a:bodyPr/>
          <a:lstStyle/>
          <a:p>
            <a:r>
              <a:rPr lang="en-GB" dirty="0" err="1" smtClean="0"/>
              <a:t>Filles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1240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6" t="37656" r="52267" b="31172"/>
          <a:stretch/>
        </p:blipFill>
        <p:spPr bwMode="auto">
          <a:xfrm>
            <a:off x="2209800" y="3810000"/>
            <a:ext cx="4648200" cy="289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2" t="41758" r="25000" b="24103"/>
          <a:stretch/>
        </p:blipFill>
        <p:spPr bwMode="auto">
          <a:xfrm>
            <a:off x="152400" y="970958"/>
            <a:ext cx="6962326" cy="3143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fr-FR" sz="2800" dirty="0"/>
              <a:t>4.	ACTUELLEMENT, pendant ton temps libre, quel est ton loisir préféré ? </a:t>
            </a:r>
            <a:endParaRPr lang="en-GB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0" y="5410200"/>
            <a:ext cx="1981200" cy="762000"/>
          </a:xfrm>
        </p:spPr>
        <p:txBody>
          <a:bodyPr>
            <a:normAutofit fontScale="85000" lnSpcReduction="20000"/>
          </a:bodyPr>
          <a:lstStyle/>
          <a:p>
            <a:pPr lvl="0"/>
            <a:endParaRPr lang="en-GB" dirty="0" smtClean="0">
              <a:solidFill>
                <a:prstClr val="black"/>
              </a:solidFill>
            </a:endParaRPr>
          </a:p>
          <a:p>
            <a:pPr lvl="0"/>
            <a:r>
              <a:rPr lang="en-GB" sz="3100" dirty="0" err="1" smtClean="0">
                <a:solidFill>
                  <a:prstClr val="black"/>
                </a:solidFill>
              </a:rPr>
              <a:t>Garçons</a:t>
            </a:r>
            <a:r>
              <a:rPr lang="en-GB" sz="3100" dirty="0" smtClean="0">
                <a:solidFill>
                  <a:prstClr val="black"/>
                </a:solidFill>
              </a:rPr>
              <a:t> </a:t>
            </a:r>
            <a:endParaRPr lang="en-GB" sz="3100" dirty="0">
              <a:solidFill>
                <a:prstClr val="black"/>
              </a:solidFill>
            </a:endParaRPr>
          </a:p>
          <a:p>
            <a:pPr algn="ctr"/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4294967295"/>
          </p:nvPr>
        </p:nvSpPr>
        <p:spPr>
          <a:xfrm>
            <a:off x="2286000" y="2971800"/>
            <a:ext cx="1600200" cy="762000"/>
          </a:xfrm>
        </p:spPr>
        <p:txBody>
          <a:bodyPr/>
          <a:lstStyle/>
          <a:p>
            <a:r>
              <a:rPr lang="en-GB" dirty="0" err="1" smtClean="0"/>
              <a:t>Filles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1000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2" t="42244" r="25388" b="29756"/>
          <a:stretch/>
        </p:blipFill>
        <p:spPr bwMode="auto">
          <a:xfrm>
            <a:off x="-1" y="990600"/>
            <a:ext cx="7772401" cy="2872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17" t="33993" r="51591" b="34652"/>
          <a:stretch/>
        </p:blipFill>
        <p:spPr bwMode="auto">
          <a:xfrm>
            <a:off x="4800600" y="3313875"/>
            <a:ext cx="4218135" cy="354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864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fr-FR" sz="2800" dirty="0"/>
              <a:t>5.	Ton occupation préférée dans la cour du </a:t>
            </a:r>
            <a:r>
              <a:rPr lang="fr-FR" sz="2800" dirty="0" smtClean="0"/>
              <a:t>collège? </a:t>
            </a:r>
            <a:endParaRPr lang="en-GB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099107"/>
            <a:ext cx="1682750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438400"/>
            <a:ext cx="201136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9183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45" t="33699" r="34917" b="38168"/>
          <a:stretch/>
        </p:blipFill>
        <p:spPr bwMode="auto">
          <a:xfrm>
            <a:off x="609600" y="1066799"/>
            <a:ext cx="6172200" cy="2992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5" t="53408" r="51497" b="19570"/>
          <a:stretch/>
        </p:blipFill>
        <p:spPr bwMode="auto">
          <a:xfrm>
            <a:off x="5867400" y="3679940"/>
            <a:ext cx="3179421" cy="303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r-FR" sz="2800" dirty="0"/>
              <a:t>6.	Quelle est ta couleur préférée?</a:t>
            </a:r>
            <a:endParaRPr lang="en-GB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2819400" y="1143000"/>
            <a:ext cx="1981200" cy="762000"/>
          </a:xfrm>
        </p:spPr>
        <p:txBody>
          <a:bodyPr/>
          <a:lstStyle/>
          <a:p>
            <a:pPr lvl="0"/>
            <a:r>
              <a:rPr lang="en-GB" dirty="0" err="1">
                <a:solidFill>
                  <a:prstClr val="black"/>
                </a:solidFill>
              </a:rPr>
              <a:t>Garçons</a:t>
            </a:r>
            <a:r>
              <a:rPr lang="en-GB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4294967295"/>
          </p:nvPr>
        </p:nvSpPr>
        <p:spPr>
          <a:xfrm>
            <a:off x="4187825" y="4876800"/>
            <a:ext cx="1679575" cy="762000"/>
          </a:xfrm>
        </p:spPr>
        <p:txBody>
          <a:bodyPr/>
          <a:lstStyle/>
          <a:p>
            <a:r>
              <a:rPr lang="en-GB" dirty="0" err="1" smtClean="0"/>
              <a:t>Filles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6886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1" t="42051" r="29007" b="28974"/>
          <a:stretch/>
        </p:blipFill>
        <p:spPr bwMode="auto">
          <a:xfrm>
            <a:off x="193559" y="717166"/>
            <a:ext cx="8706247" cy="3397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5" t="51575" r="51050" b="21173"/>
          <a:stretch/>
        </p:blipFill>
        <p:spPr bwMode="auto">
          <a:xfrm>
            <a:off x="5118796" y="3044914"/>
            <a:ext cx="3781010" cy="3608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8229600" cy="641350"/>
          </a:xfrm>
        </p:spPr>
        <p:txBody>
          <a:bodyPr>
            <a:normAutofit/>
          </a:bodyPr>
          <a:lstStyle/>
          <a:p>
            <a:pPr algn="ctr"/>
            <a:r>
              <a:rPr lang="fr-FR" sz="2800" dirty="0"/>
              <a:t>7.	Tes  meilleurs/es </a:t>
            </a:r>
            <a:r>
              <a:rPr lang="fr-FR" sz="2800" dirty="0" err="1" smtClean="0"/>
              <a:t>copain.e.s</a:t>
            </a:r>
            <a:r>
              <a:rPr lang="fr-FR" sz="2800" dirty="0" smtClean="0"/>
              <a:t> </a:t>
            </a:r>
            <a:r>
              <a:rPr lang="fr-FR" sz="2800" dirty="0"/>
              <a:t>ce sont ...</a:t>
            </a:r>
            <a:endParaRPr lang="en-GB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433" y="5334000"/>
            <a:ext cx="201136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01862"/>
            <a:ext cx="1682750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9620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5" t="27839" r="32912" b="40952"/>
          <a:stretch/>
        </p:blipFill>
        <p:spPr bwMode="auto">
          <a:xfrm>
            <a:off x="152401" y="990600"/>
            <a:ext cx="6809704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7" t="47179" r="51246" b="22198"/>
          <a:stretch/>
        </p:blipFill>
        <p:spPr bwMode="auto">
          <a:xfrm>
            <a:off x="5715000" y="3733800"/>
            <a:ext cx="3178981" cy="315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448800" cy="1143000"/>
          </a:xfrm>
        </p:spPr>
        <p:txBody>
          <a:bodyPr>
            <a:normAutofit/>
          </a:bodyPr>
          <a:lstStyle/>
          <a:p>
            <a:pPr algn="ctr"/>
            <a:r>
              <a:rPr lang="fr-FR" sz="2800" dirty="0" smtClean="0"/>
              <a:t>8.1.</a:t>
            </a:r>
            <a:r>
              <a:rPr lang="fr-FR" sz="2800" dirty="0"/>
              <a:t>	Ton héros/héroïne de fiction préféré (e) ? </a:t>
            </a:r>
            <a:endParaRPr lang="en-GB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2438400" y="1066800"/>
            <a:ext cx="1981200" cy="762000"/>
          </a:xfrm>
        </p:spPr>
        <p:txBody>
          <a:bodyPr>
            <a:normAutofit/>
          </a:bodyPr>
          <a:lstStyle/>
          <a:p>
            <a:pPr lvl="0"/>
            <a:r>
              <a:rPr lang="en-GB" dirty="0" err="1">
                <a:solidFill>
                  <a:prstClr val="black"/>
                </a:solidFill>
              </a:rPr>
              <a:t>Garçons</a:t>
            </a:r>
            <a:r>
              <a:rPr lang="en-GB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4294967295"/>
          </p:nvPr>
        </p:nvSpPr>
        <p:spPr>
          <a:xfrm>
            <a:off x="3733800" y="4946675"/>
            <a:ext cx="1600200" cy="762000"/>
          </a:xfrm>
        </p:spPr>
        <p:txBody>
          <a:bodyPr/>
          <a:lstStyle/>
          <a:p>
            <a:r>
              <a:rPr lang="en-GB" dirty="0" err="1" smtClean="0"/>
              <a:t>Filles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8440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122</TotalTime>
  <Words>147</Words>
  <Application>Microsoft Office PowerPoint</Application>
  <PresentationFormat>On-screen Show (4:3)</PresentationFormat>
  <Paragraphs>72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Concourse</vt:lpstr>
      <vt:lpstr>projet eTw   "L'école de l'égalité en scène«  2021-2022</vt:lpstr>
      <vt:lpstr>1. Quel est ton sport préféré ? </vt:lpstr>
      <vt:lpstr>2. Quel sport est-ce que tu pratiques ? </vt:lpstr>
      <vt:lpstr>3. AUTREFOIS, quel était ton jeu préféré ? </vt:lpstr>
      <vt:lpstr>4. ACTUELLEMENT, pendant ton temps libre, quel est ton loisir préféré ? </vt:lpstr>
      <vt:lpstr>5. Ton occupation préférée dans la cour du collège? </vt:lpstr>
      <vt:lpstr>6. Quelle est ta couleur préférée?</vt:lpstr>
      <vt:lpstr>7. Tes  meilleurs/es copain.e.s ce sont ...</vt:lpstr>
      <vt:lpstr>8.1. Ton héros/héroïne de fiction préféré (e) ? </vt:lpstr>
      <vt:lpstr>8.2 Ton influencer, You Tuber, Instagramer préféré?</vt:lpstr>
      <vt:lpstr>9. Ton personnage historique ou célèbre préféré ?</vt:lpstr>
      <vt:lpstr>10. Ta matière préférée? </vt:lpstr>
      <vt:lpstr>11. Quel sera ton futur métier ? </vt:lpstr>
      <vt:lpstr>12. Est-ce que tu penses pouvoir réaliser tes rêves?</vt:lpstr>
      <vt:lpstr>13. Regarde cette liste de valeurs et traits de caractère. A ton avis, quelles valeurs sont associées aux filles ? Quelles valeurs sont associées aux garçons ? Et quelles valeurs sont neutres ?</vt:lpstr>
      <vt:lpstr>14.  Si tu pouvais changer quelque chose chez toi,  ce serait quoi?</vt:lpstr>
      <vt:lpstr>15. Tu es chez toi,  très déçu et fâché par quelque chose, comment réagis-tu?</vt:lpstr>
      <vt:lpstr>16. Le niveau d’études de tes parents ?</vt:lpstr>
      <vt:lpstr>17. Dans ta famille, qui a un métier rémunéré?</vt:lpstr>
      <vt:lpstr>18. Les deux plus graves problèmes du monde sont …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Cristina</dc:creator>
  <cp:lastModifiedBy>Cristina</cp:lastModifiedBy>
  <cp:revision>14</cp:revision>
  <dcterms:created xsi:type="dcterms:W3CDTF">2006-08-16T00:00:00Z</dcterms:created>
  <dcterms:modified xsi:type="dcterms:W3CDTF">2022-02-08T13:30:13Z</dcterms:modified>
</cp:coreProperties>
</file>