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1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7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6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52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15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40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0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8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7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7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6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7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2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F19B13-2407-45D6-8EAC-11748C0DE43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0BED40-A8CD-4799-B361-3C769CEA77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0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1991" TargetMode="External"/><Relationship Id="rId2" Type="http://schemas.openxmlformats.org/officeDocument/2006/relationships/hyperlink" Target="https://ro.wikipedia.org/wiki/27_septembri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.wikipedia.org/wiki/Rom%C3%A2nia" TargetMode="External"/><Relationship Id="rId4" Type="http://schemas.openxmlformats.org/officeDocument/2006/relationships/hyperlink" Target="https://ro.wikipedia.org/wiki/Constan%C8%9B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C235-2485-48EE-A6A1-8D3373BDDD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Simona Halep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5BE4D-42BC-4EE6-B1A1-E2826646D9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J</a:t>
            </a:r>
            <a:r>
              <a:rPr lang="en-US" dirty="0" err="1"/>
              <a:t>oueur</a:t>
            </a:r>
            <a:r>
              <a:rPr lang="en-US" dirty="0"/>
              <a:t> de tennis </a:t>
            </a:r>
            <a:r>
              <a:rPr lang="ro-RO" dirty="0"/>
              <a:t>R</a:t>
            </a:r>
            <a:r>
              <a:rPr lang="en-US" dirty="0" err="1"/>
              <a:t>oumain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4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1170-4679-497E-9A32-70B193A8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F33C3-EAC6-4396-B561-E0F91971C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Simona Halep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(n. </a:t>
            </a:r>
            <a:r>
              <a:rPr lang="it-IT" u="none" strike="noStrike" dirty="0">
                <a:solidFill>
                  <a:srgbClr val="0645AD"/>
                </a:solidFill>
                <a:effectLst/>
                <a:hlinkClick r:id="rId2" tooltip="27 septembrie"/>
              </a:rPr>
              <a:t>27 septembrie</a:t>
            </a:r>
            <a:r>
              <a:rPr lang="it-IT" dirty="0"/>
              <a:t> </a:t>
            </a:r>
            <a:r>
              <a:rPr lang="it-IT" u="none" strike="noStrike" dirty="0">
                <a:solidFill>
                  <a:srgbClr val="0645AD"/>
                </a:solidFill>
                <a:effectLst/>
                <a:hlinkClick r:id="rId3" tooltip="1991"/>
              </a:rPr>
              <a:t>1991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it-IT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Constanța"/>
              </a:rPr>
              <a:t>Constanța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it-IT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/>
              </a:rPr>
              <a:t>România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 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est une joueuse de tennis roumaine qui a atteint la première position du classement mondial WTA, à deux reprises, entre 2017 et 2019. Elle a occupé cette position pendant 64 semaines, étant de ce point de vue la dixième de l'histoire du tennis dans le classement de longévité comme un chef de circuit.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Halep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terminé 2017 et 2018 à la première place mondiale du classement WTA. Elle se classe actuellement au 15e rang mondial.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1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2A6C-2ECC-4A24-A23C-EE4B24D1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42E83-AA63-4A33-8254-6B21C92A18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 premier titre du Grand Chelem</a:t>
            </a:r>
            <a:endParaRPr lang="ro-RO" dirty="0"/>
          </a:p>
          <a:p>
            <a:r>
              <a:rPr lang="fr-FR" dirty="0"/>
              <a:t>Simona démarre parfaitement 2018 en remportant le tournoi de Shenzhen. En finale, elle a battu la championne 2017 Katerina </a:t>
            </a:r>
            <a:r>
              <a:rPr lang="fr-FR" dirty="0" err="1"/>
              <a:t>Siniakova</a:t>
            </a:r>
            <a:r>
              <a:rPr lang="fr-FR" dirty="0"/>
              <a:t> en trois sets : 6-1, 2-6, 6-0. Elle a également remporté l'épreuve de double du tournoi chinois avec Irina-</a:t>
            </a:r>
            <a:r>
              <a:rPr lang="fr-FR" dirty="0" err="1"/>
              <a:t>Camelia</a:t>
            </a:r>
            <a:r>
              <a:rPr lang="fr-FR" dirty="0"/>
              <a:t> </a:t>
            </a:r>
            <a:r>
              <a:rPr lang="fr-FR" dirty="0" err="1"/>
              <a:t>Begu</a:t>
            </a:r>
            <a:r>
              <a:rPr lang="fr-FR" dirty="0"/>
              <a:t>, battant dans le dernier acte la paire </a:t>
            </a:r>
            <a:r>
              <a:rPr lang="fr-FR" dirty="0" err="1"/>
              <a:t>Barbora</a:t>
            </a:r>
            <a:r>
              <a:rPr lang="fr-FR" dirty="0"/>
              <a:t> </a:t>
            </a:r>
            <a:r>
              <a:rPr lang="fr-FR" dirty="0" err="1"/>
              <a:t>Krejcikova</a:t>
            </a:r>
            <a:r>
              <a:rPr lang="fr-FR" dirty="0"/>
              <a:t>/Katerina </a:t>
            </a:r>
            <a:r>
              <a:rPr lang="fr-FR" dirty="0" err="1"/>
              <a:t>Siniakova</a:t>
            </a:r>
            <a:r>
              <a:rPr lang="fr-FR" dirty="0"/>
              <a:t>, principales favorites. Pour Simona, c'est le premier titre WTA en double et pour Irina le septième.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F68894-557E-402E-B603-70DBFA6774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6120" y="2438399"/>
            <a:ext cx="2911876" cy="403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2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7C80-1692-4A6A-89E7-E7F60B0E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75EB1-B229-4EE8-BCAB-F6993C3836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2019 : </a:t>
            </a:r>
            <a:r>
              <a:rPr lang="en-US" dirty="0" err="1"/>
              <a:t>Gagner</a:t>
            </a:r>
            <a:r>
              <a:rPr lang="en-US" dirty="0"/>
              <a:t> Wimbledon</a:t>
            </a:r>
            <a:endParaRPr lang="ro-RO" dirty="0"/>
          </a:p>
          <a:p>
            <a:r>
              <a:rPr lang="en-US" dirty="0" err="1"/>
              <a:t>Juillet</a:t>
            </a:r>
            <a:r>
              <a:rPr lang="en-US" dirty="0"/>
              <a:t> 2019, Simona Halep </a:t>
            </a:r>
            <a:r>
              <a:rPr lang="en-US" dirty="0" err="1"/>
              <a:t>gagne</a:t>
            </a:r>
            <a:r>
              <a:rPr lang="en-US" dirty="0"/>
              <a:t> le tour de  Wimbledon, suite a </a:t>
            </a:r>
            <a:r>
              <a:rPr lang="en-US" dirty="0" err="1"/>
              <a:t>une</a:t>
            </a:r>
            <a:r>
              <a:rPr lang="en-US" dirty="0"/>
              <a:t> finale 6-2, avec </a:t>
            </a:r>
            <a:r>
              <a:rPr lang="en-US" dirty="0" err="1"/>
              <a:t>l’ancienne</a:t>
            </a:r>
            <a:r>
              <a:rPr lang="en-US" dirty="0"/>
              <a:t> no. 1 </a:t>
            </a:r>
            <a:r>
              <a:rPr lang="en-US" dirty="0" err="1"/>
              <a:t>mondial</a:t>
            </a:r>
            <a:r>
              <a:rPr lang="en-US" dirty="0"/>
              <a:t>, Serena Williams</a:t>
            </a:r>
            <a:r>
              <a:rPr lang="en-US"/>
              <a:t>.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BDFFE9-3FBC-4232-BE2A-B467F73503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5908" y="2667000"/>
            <a:ext cx="436762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87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24</TotalTime>
  <Words>218</Words>
  <Application>Microsoft Office PowerPoint</Application>
  <PresentationFormat>Grand écran</PresentationFormat>
  <Paragraphs>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Corbel</vt:lpstr>
      <vt:lpstr>Parallax</vt:lpstr>
      <vt:lpstr>Simona Halep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Simona Halep</dc:title>
  <dc:creator>luananicorescu26@gmail.com</dc:creator>
  <cp:lastModifiedBy>3735</cp:lastModifiedBy>
  <cp:revision>2</cp:revision>
  <dcterms:created xsi:type="dcterms:W3CDTF">2021-10-03T17:40:14Z</dcterms:created>
  <dcterms:modified xsi:type="dcterms:W3CDTF">2022-05-28T08:27:47Z</dcterms:modified>
</cp:coreProperties>
</file>