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  <p:sldId id="261" r:id="rId9"/>
    <p:sldId id="265" r:id="rId10"/>
    <p:sldId id="264" r:id="rId1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44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4084BD0-828A-C44F-BA5B-6282B0C01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D6B6F22E-8383-D34E-A580-24751966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47AAE53-A2D1-E147-BAE6-A792D440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3C89CFF-8E1D-0D4D-B421-74D1E79F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52D56535-3C09-024C-9544-AA560672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543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7291050-D809-5946-B181-BE33AF9C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D66B8C81-A250-DC4C-9548-48318E5BB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5A13103-6C37-1040-AE27-A9B70D57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C84E03E-EA51-524C-83E6-98F1C3EFD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C64DB38-4DB3-3545-8117-DB5250DF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7673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472C2BDE-30AC-1944-92F8-B3197D012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D3E87D77-F587-F84D-8896-E07CADBE3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282B609-21EF-1646-B087-E10BFA5E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2E869FF-1A82-BA42-BB9E-07134A59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CF72956-983A-9445-9FC3-C820BD09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840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DEF5944-F913-FF46-B3A3-BE3D7C84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C338328-20DF-574C-8EF9-3152830A6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7915E01-D184-2F4E-A089-368CF561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41D94622-0E06-6145-9080-5050A0BEC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71C83E0-F39A-E245-A162-F30557A2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0096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DA6B3C4-7853-5C4E-BA0F-9CA0DDB48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4C7AED8-410A-7D4F-BC9D-0256F3682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624EDBC-4CA8-7C42-84EF-2A9785A2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392ACFB8-9ACF-D449-9A5F-35B3418B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EDFFFCC-8EC8-8043-A165-B68880B2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182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77B8F3D-8362-3741-9E7A-BEE31B5F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2AC2D9A-9BD8-554B-9526-61B9B9E41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BBDE6A25-7F56-6B4A-8A3E-1E2CB9C45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8D22233D-D2C2-C246-A499-0D893ABF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8E3992D-48C5-7F45-960B-DD9895110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44FFF65A-DBA7-DF4C-8ED6-3B85C449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8777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9E34B30-3B97-A84E-8B58-7FDA0591E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F2B5E1F-79A6-2142-9F43-BBF30521D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4AE23EEE-D3B2-0346-BDCC-014484C85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9B7D67B7-3F90-624A-B898-2F65CF986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93189F9C-22D1-CD49-922B-1BEC13F75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1C200EBF-663E-BD4F-A2A4-695DD453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A154628C-5A12-BF4A-B18B-EFAD5B8E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BDE98347-F9DA-1747-931A-BD3FC4B9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213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0EE25B9-F5AF-DE48-B126-2E30C72B9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0FDF7680-CAA7-304E-B537-04763B921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56508906-D636-AE40-8191-7D37EA3E5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2F2F9637-0082-1A43-86E9-AF439C96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877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D8D1CA57-D4F7-354F-A83C-B3A28F38D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BB3F22FF-460E-DB4F-B42F-632BC031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BA6C5A79-98C6-8A4C-A08B-BF3BE9C1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038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5EA0D8-0A8E-864A-B0B0-477F075B0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4724D07-9112-9348-8C4C-FCF1477FF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667F3C2A-36CF-CB45-A82C-5D614C9F5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824623EB-D75E-134D-9448-6979C5CB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B3C7292B-CE77-424E-886D-2E62C582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BAB66D31-A96C-E044-9C47-88A246D6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314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9F26508-AF5F-C04E-B746-4D278DF50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1E95E0AF-0A60-F040-B05C-233991D07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0160FBA-9382-2A40-8677-3DB3D327F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F1700CD2-EB4D-A940-B480-343A7CE6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7A2CD7D5-A205-984E-B471-9A973E93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A97A5B9-90CD-F14D-8ECB-716703DD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462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271B90EC-DB18-034C-9835-13AB980B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438123A-424F-664C-B15C-37C9F298A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E678884-D3A6-B145-A03D-E3E3110805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6E9C2-0EC7-A349-84BB-F8F729BB565F}" type="datetimeFigureOut">
              <a:rPr lang="ro-RO" smtClean="0"/>
              <a:pPr/>
              <a:t>28.05.2022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84DD4AB-CE36-634C-8796-D685C6C59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EF8B80A-1214-A84C-A1E2-BB3AE2FA5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313D-B97C-A848-A8F0-D0BB5A271E1A}" type="slidenum">
              <a:rPr lang="ro-RO" smtClean="0"/>
              <a:pPr/>
              <a:t>‹N°›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5594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C03D298-2D6E-F949-9D78-C099823C5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406" y="185736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o-RO" sz="8800" b="1" dirty="0">
                <a:latin typeface="Algerian" pitchFamily="82" charset="0"/>
              </a:rPr>
              <a:t>GIANINA CĂRBUNARIU</a:t>
            </a:r>
            <a:endParaRPr lang="ro-RO" b="1" dirty="0">
              <a:latin typeface="Algerian" pitchFamily="82" charset="0"/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5BDDC871-6C9F-784D-84FF-E389D0241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030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4619"/>
            <a:ext cx="10515600" cy="34623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>
                <a:latin typeface="Algerian" pitchFamily="82" charset="0"/>
              </a:rPr>
              <a:t>Merci!</a:t>
            </a:r>
            <a:endParaRPr lang="ro-RO" sz="60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9A22590-8B58-1B42-A589-E2D215D84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55" y="750555"/>
            <a:ext cx="5754873" cy="2040492"/>
          </a:xfrm>
        </p:spPr>
        <p:txBody>
          <a:bodyPr>
            <a:normAutofit/>
          </a:bodyPr>
          <a:lstStyle/>
          <a:p>
            <a:r>
              <a:rPr lang="ro-RO" sz="2400" b="1" dirty="0"/>
              <a:t>Date de naissance</a:t>
            </a:r>
            <a:r>
              <a:rPr lang="ro-RO" sz="2400" dirty="0"/>
              <a:t>: </a:t>
            </a:r>
            <a:r>
              <a:rPr lang="en-US" sz="2400" dirty="0"/>
              <a:t>le </a:t>
            </a:r>
            <a:r>
              <a:rPr lang="ro-RO" sz="2400" dirty="0"/>
              <a:t>9 août 1977</a:t>
            </a:r>
            <a:br>
              <a:rPr lang="ro-RO" sz="2400" dirty="0"/>
            </a:br>
            <a:r>
              <a:rPr lang="ro-RO" sz="2400" b="1" dirty="0"/>
              <a:t>Activité</a:t>
            </a:r>
            <a:r>
              <a:rPr lang="ro-RO" sz="2400" dirty="0"/>
              <a:t>: metteur en scène, dramaturge, metteur en scène de théâtre</a:t>
            </a:r>
          </a:p>
        </p:txBody>
      </p:sp>
      <p:pic>
        <p:nvPicPr>
          <p:cNvPr id="4" name="Imagine 4">
            <a:extLst>
              <a:ext uri="{FF2B5EF4-FFF2-40B4-BE49-F238E27FC236}">
                <a16:creationId xmlns:a16="http://schemas.microsoft.com/office/drawing/2014/main" id="{BF300373-B9BF-E24C-9C5B-EB77484DC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128" y="863894"/>
            <a:ext cx="4976684" cy="5805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81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BDB82D1-7C91-924D-BAA0-6B68C7A9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i="0" dirty="0">
                <a:solidFill>
                  <a:srgbClr val="000000"/>
                </a:solidFill>
                <a:effectLst/>
                <a:latin typeface="Helvetica"/>
              </a:rPr>
              <a:t>Gianina Carbunariu est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Helvetica"/>
              </a:rPr>
              <a:t>une</a:t>
            </a:r>
            <a:r>
              <a:rPr lang="ro-RO" b="1" i="0" dirty="0">
                <a:solidFill>
                  <a:srgbClr val="000000"/>
                </a:solidFill>
                <a:effectLst/>
                <a:latin typeface="Helvetica"/>
              </a:rPr>
              <a:t> réalisatrice roumaine de théâtre, dramaturge contemporain et directrice du Théâtre de la Jeunesse de Piatra Neamţ.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153814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4">
            <a:extLst>
              <a:ext uri="{FF2B5EF4-FFF2-40B4-BE49-F238E27FC236}">
                <a16:creationId xmlns:a16="http://schemas.microsoft.com/office/drawing/2014/main" id="{48A4954B-CB4C-8B47-9883-013FF0CDC7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50" y="571480"/>
            <a:ext cx="6863048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504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647FE68-F581-1F44-9155-B3941F140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0" i="0">
                <a:solidFill>
                  <a:srgbClr val="000000"/>
                </a:solidFill>
                <a:effectLst/>
                <a:latin typeface="Helvetica"/>
              </a:rPr>
              <a:t>L’éducation</a:t>
            </a:r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E75CCA7-A120-7F41-99C0-46325A63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Gianina Carbunariu est originaire de Piatra Neamţ.</a:t>
            </a:r>
            <a:r>
              <a:rPr lang="en-US" b="1" dirty="0"/>
              <a:t> </a:t>
            </a:r>
            <a:r>
              <a:rPr lang="ro-RO" b="1" dirty="0"/>
              <a:t>Diplômé</a:t>
            </a:r>
            <a:r>
              <a:rPr lang="en-US" b="1" dirty="0"/>
              <a:t>e</a:t>
            </a:r>
            <a:r>
              <a:rPr lang="ro-RO" b="1" dirty="0"/>
              <a:t> du </a:t>
            </a:r>
            <a:r>
              <a:rPr lang="en-US" b="1" dirty="0"/>
              <a:t>Lyc</a:t>
            </a:r>
            <a:r>
              <a:rPr lang="ro-RO" b="1" dirty="0"/>
              <a:t>é</a:t>
            </a:r>
            <a:r>
              <a:rPr lang="en-US" b="1" dirty="0"/>
              <a:t>e </a:t>
            </a:r>
            <a:r>
              <a:rPr lang="ro-RO" b="1" dirty="0"/>
              <a:t>national « Petru Rareș » de Piatra Neamţ en 1996, </a:t>
            </a:r>
            <a:r>
              <a:rPr lang="en-US" b="1" dirty="0" err="1"/>
              <a:t>elle</a:t>
            </a:r>
            <a:r>
              <a:rPr lang="en-US" b="1" dirty="0"/>
              <a:t> </a:t>
            </a:r>
            <a:r>
              <a:rPr lang="ro-RO" b="1" dirty="0"/>
              <a:t>a fréquenté la Faculté des Lettres de l’Université de Bucarest (1996-2000), puis les cours de la Faculté de théâtre à la section de la mise en scène théâtrale (2004) de l’UNATC Ion Luca Caragiale.</a:t>
            </a:r>
          </a:p>
        </p:txBody>
      </p:sp>
    </p:spTree>
    <p:extLst>
      <p:ext uri="{BB962C8B-B14F-4D97-AF65-F5344CB8AC3E}">
        <p14:creationId xmlns:p14="http://schemas.microsoft.com/office/powerpoint/2010/main" val="37423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F8D0857-B217-0A4B-89FC-D81CE088C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i="0" dirty="0">
                <a:solidFill>
                  <a:srgbClr val="000000"/>
                </a:solidFill>
                <a:effectLst/>
                <a:latin typeface="Helvetica"/>
              </a:rPr>
              <a:t>Ses 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"/>
              </a:rPr>
              <a:t>travaux</a:t>
            </a:r>
            <a:r>
              <a:rPr lang="ro-RO" b="1" i="0" dirty="0">
                <a:solidFill>
                  <a:srgbClr val="000000"/>
                </a:solidFill>
                <a:effectLst/>
                <a:latin typeface="Helvetica"/>
              </a:rPr>
              <a:t> sont présentés dans de nombreux théâtres à travers le monde, voulant présenter une vision différente de la Roumanie contemporaine en prenant toujours soin de défier le spectateur « [clichés] représentations occidentales du progrès et du succès. »</a:t>
            </a:r>
            <a:endParaRPr lang="ro-RO" b="1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7991A99-E6A3-A3EA-8741-EFA2502D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05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4">
            <a:extLst>
              <a:ext uri="{FF2B5EF4-FFF2-40B4-BE49-F238E27FC236}">
                <a16:creationId xmlns:a16="http://schemas.microsoft.com/office/drawing/2014/main" id="{365F640A-DC56-9445-B6B1-FCEDE06CF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70" y="428605"/>
            <a:ext cx="8215370" cy="4890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530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B0312E2-B46C-484B-8F6E-AA60A2B9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68" y="1879202"/>
            <a:ext cx="10515600" cy="4351338"/>
          </a:xfrm>
        </p:spPr>
        <p:txBody>
          <a:bodyPr/>
          <a:lstStyle/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latin typeface="Helvetica"/>
              </a:rPr>
              <a:t> </a:t>
            </a:r>
            <a:r>
              <a:rPr lang="ro-RO" b="1" i="0" dirty="0">
                <a:solidFill>
                  <a:srgbClr val="000000"/>
                </a:solidFill>
                <a:effectLst/>
                <a:latin typeface="Helvetica"/>
              </a:rPr>
              <a:t>À partir de 2017, Gianina Carbunariu est directrice du Théâtre de la Jeunesse de 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"/>
              </a:rPr>
              <a:t>Piatra-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Helvetica"/>
              </a:rPr>
              <a:t>Neamt</a:t>
            </a:r>
            <a:r>
              <a:rPr lang="en-US" b="1" dirty="0">
                <a:solidFill>
                  <a:srgbClr val="000000"/>
                </a:solidFill>
                <a:latin typeface="Helvetica"/>
              </a:rPr>
              <a:t>. </a:t>
            </a:r>
            <a:r>
              <a:rPr lang="ro-RO" b="1" i="0" dirty="0">
                <a:solidFill>
                  <a:srgbClr val="000000"/>
                </a:solidFill>
                <a:effectLst/>
                <a:latin typeface="Helvetica"/>
              </a:rPr>
              <a:t>Carbunariu est également présidente de l’Association des pièces 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"/>
              </a:rPr>
              <a:t>… </a:t>
            </a:r>
            <a:r>
              <a:rPr lang="ro-RO" b="1" i="0" dirty="0">
                <a:solidFill>
                  <a:srgbClr val="000000"/>
                </a:solidFill>
                <a:effectLst/>
                <a:latin typeface="Helvetica"/>
              </a:rPr>
              <a:t>réfractaires.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10589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179DBA4-199D-C34D-AAED-51049380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b="0" i="0">
              <a:solidFill>
                <a:srgbClr val="000000"/>
              </a:solidFill>
              <a:effectLst/>
              <a:latin typeface="Helvetica"/>
            </a:endParaRPr>
          </a:p>
          <a:p>
            <a:r>
              <a:rPr lang="ro-RO" b="0" i="0">
                <a:solidFill>
                  <a:srgbClr val="000000"/>
                </a:solidFill>
                <a:effectLst/>
                <a:latin typeface="Helvetica"/>
              </a:rPr>
              <a:t>Gianina Carbunariu : « Je fais du théâtre pour ceux qui ne croient pas au théâtre. »</a:t>
            </a:r>
            <a:br>
              <a:rPr lang="ro-RO" b="0" i="0">
                <a:solidFill>
                  <a:srgbClr val="000000"/>
                </a:solidFill>
                <a:effectLst/>
                <a:latin typeface="Helvetica"/>
              </a:rPr>
            </a:br>
            <a:endParaRPr lang="ro-RO" b="0" i="0">
              <a:solidFill>
                <a:srgbClr val="000000"/>
              </a:solidFill>
              <a:effectLst/>
              <a:latin typeface="Helvetica"/>
            </a:endParaRPr>
          </a:p>
          <a:p>
            <a:r>
              <a:rPr lang="ro-RO" b="0" i="0">
                <a:solidFill>
                  <a:srgbClr val="000000"/>
                </a:solidFill>
                <a:effectLst/>
                <a:latin typeface="Helvetica"/>
              </a:rPr>
              <a:t>Gianina Carbunariu: « Le théâtre ne peut pas sauver le monde, mais il peut provoquer la pensée »</a:t>
            </a:r>
            <a:br>
              <a:rPr lang="ro-RO" b="0" i="0">
                <a:solidFill>
                  <a:srgbClr val="000000"/>
                </a:solidFill>
                <a:effectLst/>
                <a:latin typeface="Helvetica"/>
              </a:rPr>
            </a:b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847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226</Words>
  <Application>Microsoft Office PowerPoint</Application>
  <PresentationFormat>Grand écran</PresentationFormat>
  <Paragraphs>11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Helvetica</vt:lpstr>
      <vt:lpstr>Temă Office</vt:lpstr>
      <vt:lpstr>GIANINA CĂRBUNARIU</vt:lpstr>
      <vt:lpstr>Date de naissance: le 9 août 1977 Activité: metteur en scène, dramaturge, metteur en scène de théâtre</vt:lpstr>
      <vt:lpstr>Présentation PowerPoint</vt:lpstr>
      <vt:lpstr>Présentation PowerPoint</vt:lpstr>
      <vt:lpstr>L’éducation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GIANINA CĂRBUNARIU</dc:title>
  <dc:creator>Utilizator necunoscut</dc:creator>
  <cp:lastModifiedBy>3735</cp:lastModifiedBy>
  <cp:revision>6</cp:revision>
  <dcterms:created xsi:type="dcterms:W3CDTF">2021-10-02T14:03:34Z</dcterms:created>
  <dcterms:modified xsi:type="dcterms:W3CDTF">2022-05-28T07:58:00Z</dcterms:modified>
</cp:coreProperties>
</file>