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Petrosanu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Karina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XII a 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Miriam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Raducanu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Miriam </a:t>
            </a:r>
            <a:r>
              <a:rPr lang="fr-F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Raducanu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une 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héroïne de l'exposition du Musée d'Art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ownloads\255305195_951798135448340_2694218051909360491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8056"/>
            <a:ext cx="7772400" cy="4111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7912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Née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en octobre 1924 à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Piatra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Neamt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Miriam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Raducanu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est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l'une des figures les plus importantes dans le domaine de la danse et de la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chorégraphie.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Chorégraphe, danseuse et professeur de danse,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Miriam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Raducanu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révolutionné la danse moderne en Roumanie par la façon dont elle a utilisé le syncrétisme entre les arts en danse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Créatrice d'une poétique de la danse, elle a enseigné pendant 40 ans au Lycée Chorégraphique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Floria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Capsali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de Bucarest.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457200"/>
            <a:ext cx="365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Elle fut mentor pour la célèbre chorégraphe Gigi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Caciuleanu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, avec qui elle initia à la fin des années 60 une série d'événements artistiques intitulée Nocturne, qui se déroulèrent sur la scène du Théâtre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Tandarica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Au cours des Nocturnes, des performances de théâtre, de danse et de poésie ont été réalisées, dans une parfaite synthèse.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Downloads\255468221_1019030125330444_1020782168153038191_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4368592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161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Miriam Raducanu</vt:lpstr>
      <vt:lpstr>Miriam Raducanu, une héroïne de l'exposition du Musée d'Art 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Miriam Raducanu</dc:title>
  <dc:creator>user</dc:creator>
  <cp:lastModifiedBy>user</cp:lastModifiedBy>
  <cp:revision>3</cp:revision>
  <dcterms:created xsi:type="dcterms:W3CDTF">2006-08-16T00:00:00Z</dcterms:created>
  <dcterms:modified xsi:type="dcterms:W3CDTF">2021-11-10T10:58:30Z</dcterms:modified>
</cp:coreProperties>
</file>