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smtClean="0"/>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85800" y="1600201"/>
            <a:ext cx="77724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7" name="Content Placeholder 16"/>
          <p:cNvSpPr>
            <a:spLocks noGrp="1"/>
          </p:cNvSpPr>
          <p:nvPr>
            <p:ph sz="quarter" idx="14"/>
          </p:nvPr>
        </p:nvSpPr>
        <p:spPr>
          <a:xfrm>
            <a:off x="4800600" y="2209800"/>
            <a:ext cx="3657600" cy="3200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smtClean="0"/>
              <a:t>Click to edit Master title style</a:t>
            </a:r>
            <a:endParaRPr lang="en-US"/>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smtClean="0"/>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1D8BD707-D9CF-40AE-B4C6-C98DA3205C09}" type="datetimeFigureOut">
              <a:rPr lang="en-US" smtClean="0"/>
              <a:pPr/>
              <a:t>10/11/2021</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i="1" dirty="0" err="1" smtClean="0"/>
              <a:t>Simona</a:t>
            </a:r>
            <a:r>
              <a:rPr lang="en-GB" dirty="0" smtClean="0"/>
              <a:t> </a:t>
            </a:r>
            <a:r>
              <a:rPr lang="en-GB" i="1" dirty="0" err="1" smtClean="0"/>
              <a:t>Halep</a:t>
            </a:r>
            <a:endParaRPr lang="en-US" i="1" dirty="0"/>
          </a:p>
        </p:txBody>
      </p:sp>
      <p:sp>
        <p:nvSpPr>
          <p:cNvPr id="3" name="Subtitle 2"/>
          <p:cNvSpPr>
            <a:spLocks noGrp="1"/>
          </p:cNvSpPr>
          <p:nvPr>
            <p:ph type="subTitle" idx="1"/>
          </p:nvPr>
        </p:nvSpPr>
        <p:spPr/>
        <p:txBody>
          <a:bodyPr/>
          <a:lstStyle/>
          <a:p>
            <a:r>
              <a:rPr lang="en-GB" i="1" dirty="0" err="1" smtClean="0"/>
              <a:t>Projet</a:t>
            </a:r>
            <a:r>
              <a:rPr lang="en-GB" i="1" dirty="0" smtClean="0"/>
              <a:t> realise par Ana </a:t>
            </a:r>
            <a:r>
              <a:rPr lang="en-GB" i="1" dirty="0" err="1" smtClean="0"/>
              <a:t>Balint</a:t>
            </a:r>
            <a:endParaRPr lang="en-US" i="1" dirty="0"/>
          </a:p>
        </p:txBody>
      </p:sp>
    </p:spTree>
    <p:extLst>
      <p:ext uri="{BB962C8B-B14F-4D97-AF65-F5344CB8AC3E}">
        <p14:creationId xmlns:p14="http://schemas.microsoft.com/office/powerpoint/2010/main" val="3984062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u="sng" dirty="0" err="1" smtClean="0"/>
              <a:t>biographie</a:t>
            </a:r>
            <a:endParaRPr lang="en-US" u="sng" dirty="0"/>
          </a:p>
        </p:txBody>
      </p:sp>
      <p:sp>
        <p:nvSpPr>
          <p:cNvPr id="3" name="Content Placeholder 2"/>
          <p:cNvSpPr>
            <a:spLocks noGrp="1"/>
          </p:cNvSpPr>
          <p:nvPr>
            <p:ph idx="1"/>
          </p:nvPr>
        </p:nvSpPr>
        <p:spPr/>
        <p:txBody>
          <a:bodyPr>
            <a:normAutofit lnSpcReduction="10000"/>
          </a:bodyPr>
          <a:lstStyle/>
          <a:p>
            <a:r>
              <a:rPr lang="fr-FR" sz="2400" dirty="0"/>
              <a:t>Simona </a:t>
            </a:r>
            <a:r>
              <a:rPr lang="fr-FR" sz="2400" dirty="0" err="1" smtClean="0"/>
              <a:t>Halep</a:t>
            </a:r>
            <a:r>
              <a:rPr lang="fr-FR" sz="2400" dirty="0" smtClean="0"/>
              <a:t>, </a:t>
            </a:r>
            <a:r>
              <a:rPr lang="fr-FR" sz="2400" dirty="0"/>
              <a:t>née le 27 septembre 1991 à Constanta, en Roumanie. Simona est née dans une famille d’</a:t>
            </a:r>
            <a:r>
              <a:rPr lang="fr-FR" sz="2400" dirty="0" err="1"/>
              <a:t>aromanies</a:t>
            </a:r>
            <a:r>
              <a:rPr lang="fr-FR" sz="2400" dirty="0"/>
              <a:t> dans la ville de Constanta. Son père, </a:t>
            </a:r>
            <a:r>
              <a:rPr lang="fr-FR" sz="2400" dirty="0" err="1"/>
              <a:t>Stere</a:t>
            </a:r>
            <a:r>
              <a:rPr lang="fr-FR" sz="2400" dirty="0"/>
              <a:t> possédait une laiterie. Elle a commencé à jouer au tennis à 4 ans, étant entraînée par Ion Stan qui était aussi l’entraîneur de son frère aîné. À l’âge de 6 ans, vous pratiquez ce sport tous les jours. Enfant, il jouait aussi au handball. Il a déménagé à Bucarest à 16 ans pour poursuivre sa carrière de tennis. Deux de ses jeunes idoles de tennis étaient Justine Henin et Andrei Pavel, et de l’extérieur du tennis Gheorghe </a:t>
            </a:r>
            <a:r>
              <a:rPr lang="fr-FR" sz="2400" dirty="0" err="1"/>
              <a:t>Hagi</a:t>
            </a:r>
            <a:r>
              <a:rPr lang="fr-FR" dirty="0"/>
              <a:t>.</a:t>
            </a:r>
            <a:endParaRPr lang="en-US" dirty="0"/>
          </a:p>
        </p:txBody>
      </p:sp>
    </p:spTree>
    <p:extLst>
      <p:ext uri="{BB962C8B-B14F-4D97-AF65-F5344CB8AC3E}">
        <p14:creationId xmlns:p14="http://schemas.microsoft.com/office/powerpoint/2010/main" val="3855647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u="sng" dirty="0" err="1"/>
              <a:t>carrière</a:t>
            </a:r>
            <a:r>
              <a:rPr lang="en-US" dirty="0"/>
              <a:t/>
            </a:r>
            <a:br>
              <a:rPr lang="en-US" dirty="0"/>
            </a:br>
            <a:endParaRPr lang="en-US" dirty="0"/>
          </a:p>
        </p:txBody>
      </p:sp>
      <p:sp>
        <p:nvSpPr>
          <p:cNvPr id="3" name="Content Placeholder 2"/>
          <p:cNvSpPr>
            <a:spLocks noGrp="1"/>
          </p:cNvSpPr>
          <p:nvPr>
            <p:ph idx="1"/>
          </p:nvPr>
        </p:nvSpPr>
        <p:spPr/>
        <p:txBody>
          <a:bodyPr/>
          <a:lstStyle/>
          <a:p>
            <a:r>
              <a:rPr lang="fr-FR" dirty="0" smtClean="0"/>
              <a:t>Est </a:t>
            </a:r>
            <a:r>
              <a:rPr lang="fr-FR" dirty="0"/>
              <a:t>une joueuse de tennis roumaine qui a atteint la première place du classement mondial de la WTA à deux reprises entre 2017 et 2019. Il a occupé ce poste pendant 64 semaines, ce qui en fait le dixième dans l’histoire du tennis au classement de longévité en tant que leader du circuit. </a:t>
            </a:r>
            <a:r>
              <a:rPr lang="fr-FR" dirty="0" err="1"/>
              <a:t>Halep</a:t>
            </a:r>
            <a:r>
              <a:rPr lang="fr-FR" dirty="0"/>
              <a:t> a terminé 2017 et 2018 au premier rang mondial du classement WTA. </a:t>
            </a:r>
            <a:endParaRPr lang="fr-FR" dirty="0" smtClean="0"/>
          </a:p>
          <a:p>
            <a:r>
              <a:rPr lang="fr-FR" dirty="0" smtClean="0"/>
              <a:t>Elle </a:t>
            </a:r>
            <a:r>
              <a:rPr lang="fr-FR" dirty="0"/>
              <a:t>a été nommée joueuse de l’année 2018 par la WTA, tout comme la joueuse la plus populaire en 2014 et 2015, respectivement, ainsi que favorite des fans en simple en 2017, 2018 et 2019.</a:t>
            </a:r>
          </a:p>
          <a:p>
            <a:endParaRPr lang="en-US" dirty="0"/>
          </a:p>
        </p:txBody>
      </p:sp>
    </p:spTree>
    <p:extLst>
      <p:ext uri="{BB962C8B-B14F-4D97-AF65-F5344CB8AC3E}">
        <p14:creationId xmlns:p14="http://schemas.microsoft.com/office/powerpoint/2010/main" val="1973926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cstate="print">
            <a:extLst>
              <a:ext uri="{28A0092B-C50C-407E-A947-70E740481C1C}">
                <a14:useLocalDpi xmlns:a14="http://schemas.microsoft.com/office/drawing/2010/main" val="0"/>
              </a:ext>
            </a:extLst>
          </a:blip>
          <a:stretch>
            <a:fillRect/>
          </a:stretch>
        </p:blipFill>
        <p:spPr>
          <a:xfrm>
            <a:off x="304800" y="1447800"/>
            <a:ext cx="4114800" cy="3733800"/>
          </a:xfrm>
        </p:spPr>
      </p:pic>
      <p:pic>
        <p:nvPicPr>
          <p:cNvPr id="6" name="Content Placeholder 5"/>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105400" y="1371600"/>
            <a:ext cx="3657600" cy="4114800"/>
          </a:xfrm>
        </p:spPr>
      </p:pic>
    </p:spTree>
    <p:extLst>
      <p:ext uri="{BB962C8B-B14F-4D97-AF65-F5344CB8AC3E}">
        <p14:creationId xmlns:p14="http://schemas.microsoft.com/office/powerpoint/2010/main" val="2521738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fr-FR" sz="2800" dirty="0"/>
              <a:t>En décembre 2018, </a:t>
            </a:r>
            <a:r>
              <a:rPr lang="fr-FR" sz="2800" dirty="0" err="1"/>
              <a:t>Halep</a:t>
            </a:r>
            <a:r>
              <a:rPr lang="fr-FR" sz="2800" dirty="0"/>
              <a:t> a été élue joueuse de tennis de l’année la plus dominante au monde par ESPN, se classant 20e au 9e rang devant d’autres grands athlètes de la planète comme Novak </a:t>
            </a:r>
            <a:r>
              <a:rPr lang="fr-FR" sz="2800" dirty="0" err="1"/>
              <a:t>Djokovic</a:t>
            </a:r>
            <a:r>
              <a:rPr lang="fr-FR" sz="2800" dirty="0"/>
              <a:t>, Lewis Hamilton ou </a:t>
            </a:r>
            <a:r>
              <a:rPr lang="fr-FR" sz="2800" dirty="0" err="1"/>
              <a:t>LeBron</a:t>
            </a:r>
            <a:r>
              <a:rPr lang="fr-FR" sz="2800" dirty="0"/>
              <a:t> James. Elle a gagné 35,85 millions de dollars de tennis, se classant quatrième de tous les temps derrière les sœurs Williams et </a:t>
            </a:r>
            <a:r>
              <a:rPr lang="fr-FR" sz="2800" dirty="0" err="1"/>
              <a:t>Sharapova</a:t>
            </a:r>
            <a:r>
              <a:rPr lang="fr-FR" sz="2800" dirty="0"/>
              <a:t>.</a:t>
            </a:r>
            <a:endParaRPr lang="en-US" sz="2800" dirty="0"/>
          </a:p>
        </p:txBody>
      </p:sp>
    </p:spTree>
    <p:extLst>
      <p:ext uri="{BB962C8B-B14F-4D97-AF65-F5344CB8AC3E}">
        <p14:creationId xmlns:p14="http://schemas.microsoft.com/office/powerpoint/2010/main" val="1423135072"/>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TM01859862[[fn=Urban Pop]]</Template>
  <TotalTime>18</TotalTime>
  <Words>306</Words>
  <Application>Microsoft Office PowerPoint</Application>
  <PresentationFormat>On-screen Show (4:3)</PresentationFormat>
  <Paragraphs>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Urban Pop</vt:lpstr>
      <vt:lpstr>Simona Halep</vt:lpstr>
      <vt:lpstr>biographie</vt:lpstr>
      <vt:lpstr>carrière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Simona Halep</dc:title>
  <dc:creator>LENOVO</dc:creator>
  <cp:lastModifiedBy>Windows User</cp:lastModifiedBy>
  <cp:revision>3</cp:revision>
  <dcterms:created xsi:type="dcterms:W3CDTF">2006-08-16T00:00:00Z</dcterms:created>
  <dcterms:modified xsi:type="dcterms:W3CDTF">2021-10-11T15:34:20Z</dcterms:modified>
</cp:coreProperties>
</file>