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</p:sldIdLst>
  <p:sldSz cx="7772400" cy="10058400"/>
  <p:notesSz cx="7772400" cy="10058400"/>
  <p:embeddedFontLst>
    <p:embeddedFont>
      <p:font typeface="UHMKDJ+Calibri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font" Target="fonts/font1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14400" y="4337812"/>
            <a:ext cx="5505450" cy="359498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914400" y="914400"/>
            <a:ext cx="5667375" cy="4995037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4717" y="8337250"/>
            <a:ext cx="2807238" cy="2086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UHMKDJ+Calibri"/>
                <a:cs typeface="UHMKDJ+Calibri"/>
              </a:rPr>
              <a:t>Τρειλερ</a:t>
            </a:r>
            <a:r>
              <a:rPr dirty="0" sz="1100">
                <a:solidFill>
                  <a:srgbClr val="000000"/>
                </a:solidFill>
                <a:latin typeface="UHMKDJ+Calibri"/>
                <a:cs typeface="UHMKDJ+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UHMKDJ+Calibri"/>
                <a:cs typeface="UHMKDJ+Calibri"/>
              </a:rPr>
              <a:t>ταινιας:</a:t>
            </a:r>
            <a:r>
              <a:rPr dirty="0" sz="1100">
                <a:solidFill>
                  <a:srgbClr val="000000"/>
                </a:solidFill>
                <a:latin typeface="UHMKDJ+Calibri"/>
                <a:cs typeface="UHMKDJ+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UHMKDJ+Calibri"/>
                <a:cs typeface="UHMKDJ+Calibri"/>
              </a:rPr>
              <a:t>https://youtu.be/0g1YvKDdIfc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2022-01-19T22:22:36+00:00</dcterms:modified>
</cp:coreProperties>
</file>