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2" r:id="rId2"/>
    <p:sldId id="273" r:id="rId3"/>
    <p:sldId id="275" r:id="rId4"/>
    <p:sldId id="274" r:id="rId5"/>
    <p:sldId id="276" r:id="rId6"/>
    <p:sldId id="277" r:id="rId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:a16="http://schemas.microsoft.com/office/drawing/2014/main" id="{D3A39138-6E35-41C0-856A-254DAB97AD0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A91997A7-9762-4457-A9F2-59C1112A1DDB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01D128-956D-4BD2-B572-D49FFCBD7B17}" type="datetime1">
              <a:rPr lang="ro-R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28.05.2022</a:t>
            </a:fld>
            <a:endParaRPr lang="ro-RO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A18A0FA2-A8DF-46EB-B182-C8A0243E405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E67C4AEF-6B29-4312-B455-746DC0B75BA2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2CE8CA-462E-4040-A383-87F08A8D07AE}" type="slidenum">
              <a:t>‹N°›</a:t>
            </a:fld>
            <a:endParaRPr lang="ro-RO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939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:a16="http://schemas.microsoft.com/office/drawing/2014/main" id="{F265C798-C6B4-4C46-B68E-68E341BF44D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o-RO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EA972F1-2619-4462-B959-976CC0B4DBC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8731A4F-2DED-49E9-A1FF-7C12A57FA197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4" name="Substituent imagine diapozitiv 3">
            <a:extLst>
              <a:ext uri="{FF2B5EF4-FFF2-40B4-BE49-F238E27FC236}">
                <a16:creationId xmlns:a16="http://schemas.microsoft.com/office/drawing/2014/main" id="{F2157659-65F9-4A7B-833B-68B2F21967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ubstituent note 4">
            <a:extLst>
              <a:ext uri="{FF2B5EF4-FFF2-40B4-BE49-F238E27FC236}">
                <a16:creationId xmlns:a16="http://schemas.microsoft.com/office/drawing/2014/main" id="{3FAECEE2-DD69-4CCE-8268-1A336A61E93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DF6F6ADB-977E-48F6-83F8-284DBF4CBB0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35DD270-DF28-475D-A66C-677C37D54B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C76BED8-1398-4D18-8BBC-3C07C3BD7F55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4464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o-RO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o-RO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o-RO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o-RO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o-RO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>
            <a:extLst>
              <a:ext uri="{FF2B5EF4-FFF2-40B4-BE49-F238E27FC236}">
                <a16:creationId xmlns:a16="http://schemas.microsoft.com/office/drawing/2014/main" id="{B7E46C24-9385-4637-B8A0-0F25A1829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>
            <a:extLst>
              <a:ext uri="{FF2B5EF4-FFF2-40B4-BE49-F238E27FC236}">
                <a16:creationId xmlns:a16="http://schemas.microsoft.com/office/drawing/2014/main" id="{CEABF1F4-AADD-493F-87E0-54724391C6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F37859F-DFC7-4FEB-8F50-C1D5C739DA6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7080DD-BEE9-4871-990E-8300F8EE2FF2}" type="slidenum">
              <a:t>1</a:t>
            </a:fld>
            <a:endParaRPr lang="ro-RO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6">
            <a:extLst>
              <a:ext uri="{FF2B5EF4-FFF2-40B4-BE49-F238E27FC236}">
                <a16:creationId xmlns:a16="http://schemas.microsoft.com/office/drawing/2014/main" id="{91E3BE3E-B0DB-4DE2-BB08-F8F64C093D62}"/>
              </a:ext>
            </a:extLst>
          </p:cNvPr>
          <p:cNvSpPr/>
          <p:nvPr/>
        </p:nvSpPr>
        <p:spPr>
          <a:xfrm>
            <a:off x="920837" y="1346947"/>
            <a:ext cx="10222992" cy="80686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reptunghi 7">
            <a:extLst>
              <a:ext uri="{FF2B5EF4-FFF2-40B4-BE49-F238E27FC236}">
                <a16:creationId xmlns:a16="http://schemas.microsoft.com/office/drawing/2014/main" id="{BAC5A884-3D2E-41E1-8B88-E72646CE5CA0}"/>
              </a:ext>
            </a:extLst>
          </p:cNvPr>
          <p:cNvSpPr/>
          <p:nvPr/>
        </p:nvSpPr>
        <p:spPr>
          <a:xfrm>
            <a:off x="920837" y="4299691"/>
            <a:ext cx="10222992" cy="80686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Dreptunghi 8">
            <a:extLst>
              <a:ext uri="{FF2B5EF4-FFF2-40B4-BE49-F238E27FC236}">
                <a16:creationId xmlns:a16="http://schemas.microsoft.com/office/drawing/2014/main" id="{37CECB3B-97C0-4D00-B8AD-81B4D3DB5E50}"/>
              </a:ext>
            </a:extLst>
          </p:cNvPr>
          <p:cNvSpPr/>
          <p:nvPr/>
        </p:nvSpPr>
        <p:spPr>
          <a:xfrm>
            <a:off x="920837" y="1484775"/>
            <a:ext cx="10222992" cy="2743200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5" name="Grup 9">
            <a:extLst>
              <a:ext uri="{FF2B5EF4-FFF2-40B4-BE49-F238E27FC236}">
                <a16:creationId xmlns:a16="http://schemas.microsoft.com/office/drawing/2014/main" id="{512459B3-E648-4FF8-8475-36094EE5BA2F}"/>
              </a:ext>
            </a:extLst>
          </p:cNvPr>
          <p:cNvGrpSpPr/>
          <p:nvPr/>
        </p:nvGrpSpPr>
        <p:grpSpPr>
          <a:xfrm>
            <a:off x="9649215" y="4068924"/>
            <a:ext cx="1080903" cy="1080903"/>
            <a:chOff x="9649215" y="4068924"/>
            <a:chExt cx="1080903" cy="1080903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73B7AF54-A9B3-41E3-A89F-98A13AF76A13}"/>
                </a:ext>
              </a:extLst>
            </p:cNvPr>
            <p:cNvSpPr/>
            <p:nvPr/>
          </p:nvSpPr>
          <p:spPr>
            <a:xfrm>
              <a:off x="9649215" y="4068924"/>
              <a:ext cx="1080903" cy="108090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8409ED3D-9FA5-4D9A-A847-25D47AEAE4C4}"/>
                </a:ext>
              </a:extLst>
            </p:cNvPr>
            <p:cNvSpPr/>
            <p:nvPr/>
          </p:nvSpPr>
          <p:spPr>
            <a:xfrm>
              <a:off x="9757306" y="4177015"/>
              <a:ext cx="864720" cy="8647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8" name="Titlu 1">
            <a:extLst>
              <a:ext uri="{FF2B5EF4-FFF2-40B4-BE49-F238E27FC236}">
                <a16:creationId xmlns:a16="http://schemas.microsoft.com/office/drawing/2014/main" id="{193783BE-01C3-4A85-816B-CD0B0188D9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51560" y="1432224"/>
            <a:ext cx="9966960" cy="3035808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9600"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9" name="Subtitlu 2">
            <a:extLst>
              <a:ext uri="{FF2B5EF4-FFF2-40B4-BE49-F238E27FC236}">
                <a16:creationId xmlns:a16="http://schemas.microsoft.com/office/drawing/2014/main" id="{ED46F757-E7B7-4971-8122-C293BCA318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1" cy="1069848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ro-RO"/>
              <a:t>Faceți clic pentru a edita stilul de subtitlu coordonator</a:t>
            </a:r>
          </a:p>
        </p:txBody>
      </p:sp>
      <p:sp>
        <p:nvSpPr>
          <p:cNvPr id="10" name="Substituent dată 3">
            <a:extLst>
              <a:ext uri="{FF2B5EF4-FFF2-40B4-BE49-F238E27FC236}">
                <a16:creationId xmlns:a16="http://schemas.microsoft.com/office/drawing/2014/main" id="{0B00F6FC-227B-4F17-9D77-6405D9E35A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53D883-0F91-49BF-91AE-D4B8BB16AD9D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11" name="Substituent subsol 4">
            <a:extLst>
              <a:ext uri="{FF2B5EF4-FFF2-40B4-BE49-F238E27FC236}">
                <a16:creationId xmlns:a16="http://schemas.microsoft.com/office/drawing/2014/main" id="{887223E0-A046-4B13-863A-2E41A3D561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12" name="Substituent număr diapozitiv 5">
            <a:extLst>
              <a:ext uri="{FF2B5EF4-FFF2-40B4-BE49-F238E27FC236}">
                <a16:creationId xmlns:a16="http://schemas.microsoft.com/office/drawing/2014/main" id="{611C6D9B-FC84-4AF4-82D8-EBF49E866C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592732" y="4289331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FA41CC90-2E48-43FC-949B-F81A57CC2F8A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46011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u ș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B41D264-DB36-4475-B386-0C116ACB1FB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0BE3FE43-C09C-4909-B3E0-1F4AD6833D9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5394C94-850C-4862-9B02-6B9F6429D1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5E3701-68BE-46BA-8688-3793648AEE16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EA27187-25E0-4BA2-80C5-D5624F057D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DE12700-A97F-44BD-8191-BB059CD21A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672255-1F6B-436C-8218-3DCE3B69ED40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9281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529CBA1-2165-422F-A435-463C398D725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533396"/>
            <a:ext cx="2552703" cy="56388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7BFBD9B9-1D78-4B10-8B2C-1168B9E504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066803" y="533396"/>
            <a:ext cx="7505696" cy="56388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B75071A-0DC9-420A-9B69-1EA43BA3F0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C90C00-78EE-4B06-9CF8-DF9739169E67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DFDB682-C2F6-4303-93C1-97373E4182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495CAFB-C9D1-43AA-9B95-3707439785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20E28D-5BB3-48D7-9B48-B9869C8F84AA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3183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168D016-47FB-4750-A389-F1CE35C72C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9131BF77-B611-41E6-BBD9-1643120E89A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FCB46DB-A64E-4475-B26B-A198FBF803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A9F5F0-1B90-42FC-BC40-E2435FC342AD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EEDDE07-B5E6-4E3A-90D5-DF447D7B7E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73063549-41F3-4F98-BD76-7453E2E91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693B0B-ADAD-4911-8D84-1C5249E690CB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963889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6">
            <a:extLst>
              <a:ext uri="{FF2B5EF4-FFF2-40B4-BE49-F238E27FC236}">
                <a16:creationId xmlns:a16="http://schemas.microsoft.com/office/drawing/2014/main" id="{B666BAFD-E76B-429E-AF0C-253C30716EBF}"/>
              </a:ext>
            </a:extLst>
          </p:cNvPr>
          <p:cNvSpPr/>
          <p:nvPr/>
        </p:nvSpPr>
        <p:spPr>
          <a:xfrm>
            <a:off x="0" y="4917990"/>
            <a:ext cx="12191996" cy="1940009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u 1">
            <a:extLst>
              <a:ext uri="{FF2B5EF4-FFF2-40B4-BE49-F238E27FC236}">
                <a16:creationId xmlns:a16="http://schemas.microsoft.com/office/drawing/2014/main" id="{023A4778-869D-47EF-B544-D8982E4A00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7127" y="1225296"/>
            <a:ext cx="9281160" cy="3520439"/>
          </a:xfrm>
        </p:spPr>
        <p:txBody>
          <a:bodyPr/>
          <a:lstStyle>
            <a:lvl1pPr>
              <a:lnSpc>
                <a:spcPct val="80000"/>
              </a:lnSpc>
              <a:defRPr sz="8000"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4" name="Substituent text 2">
            <a:extLst>
              <a:ext uri="{FF2B5EF4-FFF2-40B4-BE49-F238E27FC236}">
                <a16:creationId xmlns:a16="http://schemas.microsoft.com/office/drawing/2014/main" id="{050CDC31-FBF9-4107-ABFD-C58AF18F18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3">
            <a:extLst>
              <a:ext uri="{FF2B5EF4-FFF2-40B4-BE49-F238E27FC236}">
                <a16:creationId xmlns:a16="http://schemas.microsoft.com/office/drawing/2014/main" id="{E5E5A740-A204-482A-9605-19BB4B50BB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593668" y="6272783"/>
            <a:ext cx="2644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99CF363-7FE4-484D-871E-341F9FDC0ACB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6" name="Substituent subsol 4">
            <a:extLst>
              <a:ext uri="{FF2B5EF4-FFF2-40B4-BE49-F238E27FC236}">
                <a16:creationId xmlns:a16="http://schemas.microsoft.com/office/drawing/2014/main" id="{43B8AE81-FBA2-4018-82F6-BABE077C8A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182709" y="6272783"/>
            <a:ext cx="6327648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grpSp>
        <p:nvGrpSpPr>
          <p:cNvPr id="7" name="Grup 7">
            <a:extLst>
              <a:ext uri="{FF2B5EF4-FFF2-40B4-BE49-F238E27FC236}">
                <a16:creationId xmlns:a16="http://schemas.microsoft.com/office/drawing/2014/main" id="{690327DA-7912-4264-AD78-2620355EC875}"/>
              </a:ext>
            </a:extLst>
          </p:cNvPr>
          <p:cNvGrpSpPr/>
          <p:nvPr/>
        </p:nvGrpSpPr>
        <p:grpSpPr>
          <a:xfrm>
            <a:off x="897401" y="2325849"/>
            <a:ext cx="1080903" cy="1080903"/>
            <a:chOff x="897401" y="2325849"/>
            <a:chExt cx="1080903" cy="1080903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F4EB5443-B25A-4F81-9C0A-A11CB5BB9293}"/>
                </a:ext>
              </a:extLst>
            </p:cNvPr>
            <p:cNvSpPr/>
            <p:nvPr/>
          </p:nvSpPr>
          <p:spPr>
            <a:xfrm>
              <a:off x="897401" y="2325849"/>
              <a:ext cx="1080903" cy="108090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59421E14-44F3-40BB-8528-82A18FDFC755}"/>
                </a:ext>
              </a:extLst>
            </p:cNvPr>
            <p:cNvSpPr/>
            <p:nvPr/>
          </p:nvSpPr>
          <p:spPr>
            <a:xfrm>
              <a:off x="1005492" y="2433940"/>
              <a:ext cx="864720" cy="8647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0" name="Substituent număr diapozitiv 5">
            <a:extLst>
              <a:ext uri="{FF2B5EF4-FFF2-40B4-BE49-F238E27FC236}">
                <a16:creationId xmlns:a16="http://schemas.microsoft.com/office/drawing/2014/main" id="{70F293CB-C0F2-4FFC-B37C-D65B51A2C9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43698" y="2506132"/>
            <a:ext cx="1188299" cy="720327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4109CDE7-D0A6-4772-BD68-EAE916CB2312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1449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6D92325-94C9-4003-AE3A-8D38F2852F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528A21B-0E24-4B2B-8FFE-FF60A1FAA5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848" y="2194560"/>
            <a:ext cx="4754880" cy="39776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AB532A7F-C269-44CA-B98C-A7929D52A08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64224" y="2194560"/>
            <a:ext cx="4754880" cy="39776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DCD7940E-C93B-493B-961A-4E93B69388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F8941F-5A4F-4BE6-8F16-8C7BC33B4DA6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16E51C75-E877-4A36-97F2-24E89DCAF3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CFA0C875-ACD0-4FDB-AE93-571A51602B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1DC1E1-8216-4D6D-9AE5-46CC85710BA0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1172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9">
            <a:extLst>
              <a:ext uri="{FF2B5EF4-FFF2-40B4-BE49-F238E27FC236}">
                <a16:creationId xmlns:a16="http://schemas.microsoft.com/office/drawing/2014/main" id="{21E6ECBB-6BB6-4468-A9AD-198D625B6A2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0D9B6218-64D0-4613-B6A7-DBE82822B3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3" y="2048256"/>
            <a:ext cx="4754880" cy="640080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874EA9"/>
                </a:solidFill>
              </a:defRPr>
            </a:lvl1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166EAF1E-AC0B-43F5-B829-C2FC1A88D66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6BFF9603-32AE-4278-8FB9-F8D7C254D8A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874EA9"/>
                </a:solidFill>
              </a:defRPr>
            </a:lvl1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AD0B82B5-2FFE-4CAD-9A01-BCCD2B4B435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ABDFFAA1-26CF-4266-B4DD-7F0482636D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9B1E2F-A08A-4EF0-A627-61777AEFE910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354594FB-AE72-4824-8131-DE1214FEB3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BE1084FD-46C1-46C1-BC82-173C3C20FD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7917EB-D801-4968-8222-C635AE5BAE7C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024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5">
            <a:extLst>
              <a:ext uri="{FF2B5EF4-FFF2-40B4-BE49-F238E27FC236}">
                <a16:creationId xmlns:a16="http://schemas.microsoft.com/office/drawing/2014/main" id="{2AD05183-A252-4164-9065-88968F2EBD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1291B930-A51F-462A-A7AC-90236E69CC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6F5F3-03F6-4CE1-96B2-FA75867C8996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EFC447AE-AFAD-4DEA-807F-723E815887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03502F7-5386-4666-8C9F-795013A7EA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EF311C-4C80-4C59-9711-E49FD4228EF7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574695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86784712-39CD-4E53-A735-BB4019DF49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DD9509-30F5-49CD-91AE-2ABA8A2476BA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1F10980D-DF61-4B29-ABFC-03B37EBEF2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F74D0641-6C18-4000-AF4F-EA44BD085C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3973A0-ED12-45B7-902D-2523D918DC6E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368121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7">
            <a:extLst>
              <a:ext uri="{FF2B5EF4-FFF2-40B4-BE49-F238E27FC236}">
                <a16:creationId xmlns:a16="http://schemas.microsoft.com/office/drawing/2014/main" id="{20A4812D-6D98-474E-9840-12E3D6A826AB}"/>
              </a:ext>
            </a:extLst>
          </p:cNvPr>
          <p:cNvSpPr/>
          <p:nvPr/>
        </p:nvSpPr>
        <p:spPr>
          <a:xfrm>
            <a:off x="8303739" y="0"/>
            <a:ext cx="3888257" cy="6858000"/>
          </a:xfrm>
          <a:prstGeom prst="rect">
            <a:avLst/>
          </a:prstGeom>
          <a:blipFill>
            <a:blip r:embed="rId2">
              <a:alphaModFix amt="60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u 1">
            <a:extLst>
              <a:ext uri="{FF2B5EF4-FFF2-40B4-BE49-F238E27FC236}">
                <a16:creationId xmlns:a16="http://schemas.microsoft.com/office/drawing/2014/main" id="{FFDFE950-3182-4684-999B-2B4B5B00C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4" name="Substituent conținut 2">
            <a:extLst>
              <a:ext uri="{FF2B5EF4-FFF2-40B4-BE49-F238E27FC236}">
                <a16:creationId xmlns:a16="http://schemas.microsoft.com/office/drawing/2014/main" id="{22AEB519-9AFA-48AB-97B7-EF21BA0E4CA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685800"/>
            <a:ext cx="6711696" cy="50200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3">
            <a:extLst>
              <a:ext uri="{FF2B5EF4-FFF2-40B4-BE49-F238E27FC236}">
                <a16:creationId xmlns:a16="http://schemas.microsoft.com/office/drawing/2014/main" id="{6E0A8EC3-B591-4F14-BFF0-877B980BE7B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rgbClr val="874EA9"/>
                </a:solidFill>
              </a:defRPr>
            </a:lvl1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6" name="Substituent dată 4">
            <a:extLst>
              <a:ext uri="{FF2B5EF4-FFF2-40B4-BE49-F238E27FC236}">
                <a16:creationId xmlns:a16="http://schemas.microsoft.com/office/drawing/2014/main" id="{0317E033-E51C-401F-B207-88E38C53A9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8F6BC0-D88E-42EB-A908-1BC6AFED8BB7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7" name="Substituent subsol 5">
            <a:extLst>
              <a:ext uri="{FF2B5EF4-FFF2-40B4-BE49-F238E27FC236}">
                <a16:creationId xmlns:a16="http://schemas.microsoft.com/office/drawing/2014/main" id="{DF25B2E7-3A5E-4F62-81D0-194E114111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o-RO"/>
          </a:p>
        </p:txBody>
      </p:sp>
      <p:grpSp>
        <p:nvGrpSpPr>
          <p:cNvPr id="8" name="Grup 8">
            <a:extLst>
              <a:ext uri="{FF2B5EF4-FFF2-40B4-BE49-F238E27FC236}">
                <a16:creationId xmlns:a16="http://schemas.microsoft.com/office/drawing/2014/main" id="{1CAEAC65-32E8-4E5F-84E7-45FC4F175453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2D495644-59D7-4111-BCB0-456E4D49E8FC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861587C6-4A60-45DF-B89D-156161024E03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1" name="Substituent număr diapozitiv 6">
            <a:extLst>
              <a:ext uri="{FF2B5EF4-FFF2-40B4-BE49-F238E27FC236}">
                <a16:creationId xmlns:a16="http://schemas.microsoft.com/office/drawing/2014/main" id="{969BC4AF-1A1D-448B-9DB4-83CE41D02E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229797-2DC1-451D-A859-9F3C2E963D86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8137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0">
            <a:extLst>
              <a:ext uri="{FF2B5EF4-FFF2-40B4-BE49-F238E27FC236}">
                <a16:creationId xmlns:a16="http://schemas.microsoft.com/office/drawing/2014/main" id="{EE3508F9-EA34-47EA-A41B-C15A87555F85}"/>
              </a:ext>
            </a:extLst>
          </p:cNvPr>
          <p:cNvSpPr/>
          <p:nvPr/>
        </p:nvSpPr>
        <p:spPr>
          <a:xfrm>
            <a:off x="8303739" y="0"/>
            <a:ext cx="3888257" cy="6858000"/>
          </a:xfrm>
          <a:prstGeom prst="rect">
            <a:avLst/>
          </a:prstGeom>
          <a:blipFill>
            <a:blip r:embed="rId2">
              <a:alphaModFix amt="60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u 1">
            <a:extLst>
              <a:ext uri="{FF2B5EF4-FFF2-40B4-BE49-F238E27FC236}">
                <a16:creationId xmlns:a16="http://schemas.microsoft.com/office/drawing/2014/main" id="{5A4C7693-6251-4543-AD4A-34006009AF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4" name="Substituent imagine 2">
            <a:extLst>
              <a:ext uri="{FF2B5EF4-FFF2-40B4-BE49-F238E27FC236}">
                <a16:creationId xmlns:a16="http://schemas.microsoft.com/office/drawing/2014/main" id="{C14C0768-EF84-43DB-A399-67CA7E4962F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0" y="0"/>
            <a:ext cx="8303739" cy="6858000"/>
          </a:xfrm>
          <a:solidFill>
            <a:srgbClr val="F8F7F8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ro-RO"/>
              <a:t>Faceți clic pe pictogramă pentru a adăuga o imagine</a:t>
            </a:r>
          </a:p>
        </p:txBody>
      </p:sp>
      <p:sp>
        <p:nvSpPr>
          <p:cNvPr id="5" name="Substituent text 3">
            <a:extLst>
              <a:ext uri="{FF2B5EF4-FFF2-40B4-BE49-F238E27FC236}">
                <a16:creationId xmlns:a16="http://schemas.microsoft.com/office/drawing/2014/main" id="{56155C0D-E3CE-48A8-9D55-511786344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rgbClr val="874EA9"/>
                </a:solidFill>
              </a:defRPr>
            </a:lvl1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6" name="Substituent dată 4">
            <a:extLst>
              <a:ext uri="{FF2B5EF4-FFF2-40B4-BE49-F238E27FC236}">
                <a16:creationId xmlns:a16="http://schemas.microsoft.com/office/drawing/2014/main" id="{1C7DED97-05C6-4172-BB8F-DB09CA2843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C79930-CF6B-48EC-B97A-058DCA923A4B}" type="datetime1">
              <a:rPr lang="ro-RO"/>
              <a:pPr lvl="0"/>
              <a:t>28.05.2022</a:t>
            </a:fld>
            <a:endParaRPr lang="ro-RO"/>
          </a:p>
        </p:txBody>
      </p:sp>
      <p:grpSp>
        <p:nvGrpSpPr>
          <p:cNvPr id="7" name="Grup 7">
            <a:extLst>
              <a:ext uri="{FF2B5EF4-FFF2-40B4-BE49-F238E27FC236}">
                <a16:creationId xmlns:a16="http://schemas.microsoft.com/office/drawing/2014/main" id="{4746E7D1-0711-46E2-9C3C-03B848B250F3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B7B53443-A934-44FA-BC7D-9047DD969252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07881805-62B9-40A6-9A76-B4BA8CB11557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0" name="Substituent număr diapozitiv 6">
            <a:extLst>
              <a:ext uri="{FF2B5EF4-FFF2-40B4-BE49-F238E27FC236}">
                <a16:creationId xmlns:a16="http://schemas.microsoft.com/office/drawing/2014/main" id="{B35A6E9E-3EBB-4C41-8618-AF9809F172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9078DA-D184-4D9C-BDF0-AC40D9469F50}" type="slidenum">
              <a:t>‹N°›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8442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CAE667B0-46F4-422C-A97D-4608B67C8D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9EF251BE-C07E-434F-B093-4C92180478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763AAE0-4CA3-47DE-A5BA-7FB024E09EF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964423" y="6272783"/>
            <a:ext cx="327355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100" b="0" i="0" u="none" strike="noStrike" kern="1200" cap="none" spc="0" baseline="0">
                <a:solidFill>
                  <a:srgbClr val="DCD8DC"/>
                </a:solidFill>
                <a:uFillTx/>
                <a:latin typeface="Times New Roman" pitchFamily="18"/>
                <a:cs typeface="Times New Roman" pitchFamily="18"/>
              </a:defRPr>
            </a:lvl1pPr>
          </a:lstStyle>
          <a:p>
            <a:pPr lvl="0"/>
            <a:fld id="{CBBB3955-4FD0-4FBF-804A-F24392E3AF8A}" type="datetime1">
              <a:rPr lang="ro-RO"/>
              <a:pPr lvl="0"/>
              <a:t>28.05.2022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DEAA826-F989-4244-9CCD-99FF71696DA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88136" y="6272783"/>
            <a:ext cx="632764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100" b="0" i="0" u="none" strike="noStrike" kern="1200" cap="none" spc="0" baseline="0">
                <a:solidFill>
                  <a:srgbClr val="DCD8DC"/>
                </a:solidFill>
                <a:uFillTx/>
                <a:latin typeface="Times New Roman" pitchFamily="18"/>
                <a:cs typeface="Times New Roman" pitchFamily="18"/>
              </a:defRPr>
            </a:lvl1pPr>
          </a:lstStyle>
          <a:p>
            <a:pPr lvl="0"/>
            <a:endParaRPr lang="ro-RO"/>
          </a:p>
        </p:txBody>
      </p:sp>
      <p:grpSp>
        <p:nvGrpSpPr>
          <p:cNvPr id="6" name="Grup 6">
            <a:extLst>
              <a:ext uri="{FF2B5EF4-FFF2-40B4-BE49-F238E27FC236}">
                <a16:creationId xmlns:a16="http://schemas.microsoft.com/office/drawing/2014/main" id="{6ADE6BC6-4A5C-46E4-B9AF-70A18BB922F3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385C0D08-8C27-4D28-8B39-88D1A860A351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1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A605D71F-E3C5-4831-8D85-9730C40D586D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o-R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Substituent număr diapozitiv 5">
            <a:extLst>
              <a:ext uri="{FF2B5EF4-FFF2-40B4-BE49-F238E27FC236}">
                <a16:creationId xmlns:a16="http://schemas.microsoft.com/office/drawing/2014/main" id="{75B25D67-3491-4BC9-8037-29D5E251EB9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1128" y="6272783"/>
            <a:ext cx="64008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o-RO" sz="14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defRPr>
            </a:lvl1pPr>
          </a:lstStyle>
          <a:p>
            <a:pPr lvl="0"/>
            <a:fld id="{EB7E9573-8855-4E21-A4DD-5212EE22DA2D}" type="slidenum">
              <a:t>‹N°›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o-RO" sz="5400" b="0" i="0" u="none" strike="noStrike" kern="1200" cap="all" spc="0" baseline="0">
          <a:solidFill>
            <a:srgbClr val="000000"/>
          </a:solidFill>
          <a:uFillTx/>
          <a:latin typeface="Times New Roman" pitchFamily="18"/>
          <a:cs typeface="Times New Roman" pitchFamily="18"/>
        </a:defRPr>
      </a:lvl1pPr>
    </p:titleStyle>
    <p:bodyStyle>
      <a:lvl1pPr marL="182880" marR="0" lvl="0" indent="-182880" algn="l" defTabSz="914400" rtl="0" fontAlgn="auto" hangingPunct="1">
        <a:lnSpc>
          <a:spcPct val="90000"/>
        </a:lnSpc>
        <a:spcBef>
          <a:spcPts val="1200"/>
        </a:spcBef>
        <a:spcAft>
          <a:spcPts val="0"/>
        </a:spcAft>
        <a:buClr>
          <a:srgbClr val="874EA9"/>
        </a:buClr>
        <a:buSzPct val="85000"/>
        <a:buFont typeface="Wingdings" pitchFamily="2"/>
        <a:buChar char="§"/>
        <a:tabLst/>
        <a:defRPr lang="ro-RO" sz="2000" b="0" i="0" u="none" strike="noStrike" kern="1200" cap="none" spc="0" baseline="0">
          <a:solidFill>
            <a:srgbClr val="FFFFFF"/>
          </a:solidFill>
          <a:uFillTx/>
          <a:latin typeface="Times New Roman" pitchFamily="18"/>
          <a:cs typeface="Times New Roman" pitchFamily="18"/>
        </a:defRPr>
      </a:lvl1pPr>
      <a:lvl2pPr marL="457200" marR="0" lvl="1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874EA9"/>
        </a:buClr>
        <a:buSzPct val="85000"/>
        <a:buFont typeface="Wingdings" pitchFamily="2"/>
        <a:buChar char="§"/>
        <a:tabLst/>
        <a:defRPr lang="ro-RO" sz="1800" b="0" i="0" u="none" strike="noStrike" kern="1200" cap="none" spc="0" baseline="0">
          <a:solidFill>
            <a:srgbClr val="FFFFFF"/>
          </a:solidFill>
          <a:uFillTx/>
          <a:latin typeface="Times New Roman" pitchFamily="18"/>
          <a:cs typeface="Times New Roman" pitchFamily="18"/>
        </a:defRPr>
      </a:lvl2pPr>
      <a:lvl3pPr marL="731520" marR="0" lvl="2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874EA9"/>
        </a:buClr>
        <a:buSzPct val="85000"/>
        <a:buFont typeface="Wingdings" pitchFamily="2"/>
        <a:buChar char="§"/>
        <a:tabLst/>
        <a:defRPr lang="ro-RO" sz="1600" b="0" i="0" u="none" strike="noStrike" kern="1200" cap="none" spc="0" baseline="0">
          <a:solidFill>
            <a:srgbClr val="FFFFFF"/>
          </a:solidFill>
          <a:uFillTx/>
          <a:latin typeface="Times New Roman" pitchFamily="18"/>
          <a:cs typeface="Times New Roman" pitchFamily="18"/>
        </a:defRPr>
      </a:lvl3pPr>
      <a:lvl4pPr marL="1005840" marR="0" lvl="3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874EA9"/>
        </a:buClr>
        <a:buSzPct val="85000"/>
        <a:buFont typeface="Wingdings" pitchFamily="2"/>
        <a:buChar char="§"/>
        <a:tabLst/>
        <a:defRPr lang="ro-RO" sz="1600" b="0" i="0" u="none" strike="noStrike" kern="1200" cap="none" spc="0" baseline="0">
          <a:solidFill>
            <a:srgbClr val="FFFFFF"/>
          </a:solidFill>
          <a:uFillTx/>
          <a:latin typeface="Times New Roman" pitchFamily="18"/>
          <a:cs typeface="Times New Roman" pitchFamily="18"/>
        </a:defRPr>
      </a:lvl4pPr>
      <a:lvl5pPr marL="1280160" marR="0" lvl="4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874EA9"/>
        </a:buClr>
        <a:buSzPct val="85000"/>
        <a:buFont typeface="Wingdings" pitchFamily="2"/>
        <a:buChar char="§"/>
        <a:tabLst/>
        <a:defRPr lang="ro-RO" sz="1600" b="0" i="0" u="none" strike="noStrike" kern="1200" cap="none" spc="0" baseline="0">
          <a:solidFill>
            <a:srgbClr val="FFFFFF"/>
          </a:solidFill>
          <a:uFillTx/>
          <a:latin typeface="Times New Roman" pitchFamily="18"/>
          <a:cs typeface="Times New Roman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53">
            <a:extLst>
              <a:ext uri="{FF2B5EF4-FFF2-40B4-BE49-F238E27FC236}">
                <a16:creationId xmlns:a16="http://schemas.microsoft.com/office/drawing/2014/main" id="{5D50563E-3721-41AB-8C07-46CC1577CA2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pic>
        <p:nvPicPr>
          <p:cNvPr id="3" name="Imagine 4" descr="Prim-plan cu o floare">
            <a:extLst>
              <a:ext uri="{FF2B5EF4-FFF2-40B4-BE49-F238E27FC236}">
                <a16:creationId xmlns:a16="http://schemas.microsoft.com/office/drawing/2014/main" id="{B6FA1847-B80E-4CAB-AA18-E1F8E055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1" b="14789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Dreptunghi 55">
            <a:extLst>
              <a:ext uri="{FF2B5EF4-FFF2-40B4-BE49-F238E27FC236}">
                <a16:creationId xmlns:a16="http://schemas.microsoft.com/office/drawing/2014/main" id="{5FD05256-FA25-4121-BF31-73E8981CFB5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5" name="Dreptunghi 57">
            <a:extLst>
              <a:ext uri="{FF2B5EF4-FFF2-40B4-BE49-F238E27FC236}">
                <a16:creationId xmlns:a16="http://schemas.microsoft.com/office/drawing/2014/main" id="{655F519C-F60F-44D8-B8E0-7A21A49C08CE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blipFill>
            <a:blip r:embed="rId4">
              <a:alphaModFix amt="30000"/>
            </a:blip>
            <a:tile sx="92526" sy="89890" algn="ctr"/>
          </a:blip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o-RO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6" name="Titlu 1">
            <a:extLst>
              <a:ext uri="{FF2B5EF4-FFF2-40B4-BE49-F238E27FC236}">
                <a16:creationId xmlns:a16="http://schemas.microsoft.com/office/drawing/2014/main" id="{54209E2B-A289-4C21-A818-8A2CA614B4A8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pPr lvl="0"/>
            <a:r>
              <a:rPr lang="ro-RO" sz="8000">
                <a:solidFill>
                  <a:srgbClr val="FFFFFF"/>
                </a:solidFill>
              </a:rPr>
              <a:t>Héroïnes - </a:t>
            </a:r>
            <a:br>
              <a:rPr lang="ro-RO" sz="8000">
                <a:solidFill>
                  <a:srgbClr val="FFFFFF"/>
                </a:solidFill>
              </a:rPr>
            </a:br>
            <a:r>
              <a:rPr lang="ro-RO" sz="8000">
                <a:solidFill>
                  <a:srgbClr val="FFFFFF"/>
                </a:solidFill>
              </a:rPr>
              <a:t>Geta Brătescu</a:t>
            </a:r>
          </a:p>
        </p:txBody>
      </p:sp>
      <p:sp>
        <p:nvSpPr>
          <p:cNvPr id="7" name="Subtitlu 2">
            <a:extLst>
              <a:ext uri="{FF2B5EF4-FFF2-40B4-BE49-F238E27FC236}">
                <a16:creationId xmlns:a16="http://schemas.microsoft.com/office/drawing/2014/main" id="{FECD4460-11E6-4AC2-9C53-BD19BBAC72D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ro-RO"/>
              <a:t>	Șerban Nicoleta-Bianca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9">
            <a:extLst>
              <a:ext uri="{FF2B5EF4-FFF2-40B4-BE49-F238E27FC236}">
                <a16:creationId xmlns:a16="http://schemas.microsoft.com/office/drawing/2014/main" id="{C1DB200F-107F-454D-9F26-F432873D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"/>
            <a:ext cx="12191996" cy="68567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u 1">
            <a:extLst>
              <a:ext uri="{FF2B5EF4-FFF2-40B4-BE49-F238E27FC236}">
                <a16:creationId xmlns:a16="http://schemas.microsoft.com/office/drawing/2014/main" id="{637D8080-8584-4A76-B494-AA605359BC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3413372" cy="989060"/>
          </a:xfrm>
        </p:spPr>
        <p:txBody>
          <a:bodyPr>
            <a:noAutofit/>
          </a:bodyPr>
          <a:lstStyle/>
          <a:p>
            <a:pPr lvl="0"/>
            <a:r>
              <a:rPr lang="ro-RO" sz="3200"/>
              <a:t>Introduction</a:t>
            </a:r>
          </a:p>
        </p:txBody>
      </p:sp>
      <p:sp>
        <p:nvSpPr>
          <p:cNvPr id="4" name="Substituent conținut 2">
            <a:extLst>
              <a:ext uri="{FF2B5EF4-FFF2-40B4-BE49-F238E27FC236}">
                <a16:creationId xmlns:a16="http://schemas.microsoft.com/office/drawing/2014/main" id="{ED3E97CA-5FB6-4D53-B874-3CA8FA364D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4641" y="1473692"/>
            <a:ext cx="3688579" cy="4698507"/>
          </a:xfrm>
        </p:spPr>
        <p:txBody>
          <a:bodyPr/>
          <a:lstStyle/>
          <a:p>
            <a:pPr marL="0" lvl="0" indent="0">
              <a:buNone/>
            </a:pPr>
            <a:r>
              <a:rPr lang="fr-FR" sz="2400" dirty="0">
                <a:solidFill>
                  <a:srgbClr val="000000"/>
                </a:solidFill>
                <a:latin typeface="Bodoni MT" pitchFamily="18"/>
              </a:rPr>
              <a:t>Geta </a:t>
            </a:r>
            <a:r>
              <a:rPr lang="fr-FR" sz="2400" dirty="0" err="1">
                <a:solidFill>
                  <a:srgbClr val="000000"/>
                </a:solidFill>
                <a:latin typeface="Bodoni MT" pitchFamily="18"/>
              </a:rPr>
              <a:t>Brătescu</a:t>
            </a:r>
            <a:r>
              <a:rPr lang="fr-FR" sz="2400" dirty="0">
                <a:solidFill>
                  <a:srgbClr val="000000"/>
                </a:solidFill>
                <a:latin typeface="Bodoni MT" pitchFamily="18"/>
              </a:rPr>
              <a:t> est née le 4 mai 1926 à </a:t>
            </a:r>
            <a:r>
              <a:rPr lang="fr-FR" sz="2400" dirty="0" err="1">
                <a:solidFill>
                  <a:srgbClr val="000000"/>
                </a:solidFill>
                <a:latin typeface="Bodoni MT" pitchFamily="18"/>
              </a:rPr>
              <a:t>Ploiești</a:t>
            </a:r>
            <a:r>
              <a:rPr lang="fr-FR" sz="2400" dirty="0">
                <a:solidFill>
                  <a:srgbClr val="000000"/>
                </a:solidFill>
                <a:latin typeface="Bodoni MT" pitchFamily="18"/>
              </a:rPr>
              <a:t>. Etant l'une des grandes personnalités de l'art contemporain de l'Europe de l'Est, elle est le nom le plus retentissant de Roumanie en matière d'art conceptuel.</a:t>
            </a:r>
          </a:p>
        </p:txBody>
      </p:sp>
      <p:sp>
        <p:nvSpPr>
          <p:cNvPr id="5" name="CasetăText 10">
            <a:extLst>
              <a:ext uri="{FF2B5EF4-FFF2-40B4-BE49-F238E27FC236}">
                <a16:creationId xmlns:a16="http://schemas.microsoft.com/office/drawing/2014/main" id="{A41B8C62-FFBF-40D0-810E-CCC9C420CC6A}"/>
              </a:ext>
            </a:extLst>
          </p:cNvPr>
          <p:cNvSpPr txBox="1"/>
          <p:nvPr/>
        </p:nvSpPr>
        <p:spPr>
          <a:xfrm>
            <a:off x="8558070" y="719093"/>
            <a:ext cx="3480041" cy="47089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Elle a fait ses débuts en 1946</a:t>
            </a:r>
            <a:r>
              <a:rPr lang="fr-FR" sz="2000" dirty="0">
                <a:solidFill>
                  <a:srgbClr val="000000"/>
                </a:solidFill>
                <a:latin typeface="Bodoni MT" pitchFamily="18"/>
              </a:rPr>
              <a:t> 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au Salon officiel du noir et blanc, Salle Dalles, Bucarest, avec un dessin au fusain. Un an plus tard, </a:t>
            </a:r>
            <a:r>
              <a:rPr lang="ro-RO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elle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a eu sa première exposition personnelle à la galerie </a:t>
            </a:r>
            <a:r>
              <a:rPr lang="fr-FR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Bodoni MT" pitchFamily="18"/>
              </a:rPr>
              <a:t>Căminul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</a:t>
            </a:r>
            <a:r>
              <a:rPr lang="fr-FR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Bodoni MT" pitchFamily="18"/>
              </a:rPr>
              <a:t>Artei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à Bucarest.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Grâce à son travail, </a:t>
            </a:r>
            <a:r>
              <a:rPr lang="ro-RO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elle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a rassemblé une œuvre d'art impressionnante, qui comprend des œuvres de graphisme, de dessin, de collage, de photographie et d'illustration de livres.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0">
            <a:extLst>
              <a:ext uri="{FF2B5EF4-FFF2-40B4-BE49-F238E27FC236}">
                <a16:creationId xmlns:a16="http://schemas.microsoft.com/office/drawing/2014/main" id="{61714AAB-2970-48AF-A413-6D24E59B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35113D9-182C-4182-9C99-3E28A935A1A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5248" y="1340528"/>
            <a:ext cx="3564294" cy="4767306"/>
          </a:xfrm>
        </p:spPr>
        <p:txBody>
          <a:bodyPr/>
          <a:lstStyle/>
          <a:p>
            <a:pPr marL="0" lvl="0" indent="0">
              <a:buNone/>
            </a:pPr>
            <a:r>
              <a:rPr lang="fr-FR" sz="2400" dirty="0">
                <a:latin typeface="Constantia"/>
              </a:rPr>
              <a:t>À 91 ans, Geta </a:t>
            </a:r>
            <a:r>
              <a:rPr lang="fr-FR" sz="2400" dirty="0" err="1">
                <a:latin typeface="Constantia"/>
              </a:rPr>
              <a:t>Brătescu</a:t>
            </a:r>
            <a:r>
              <a:rPr lang="fr-FR" sz="2400" dirty="0">
                <a:latin typeface="Constantia"/>
              </a:rPr>
              <a:t> est la première artiste féminine à avoir une exposition personnelle, à la Biennale d'art de Venise, l'événement le plus important au monde dans le domaine des arts contemporains.</a:t>
            </a:r>
            <a:endParaRPr lang="ro-RO" sz="2400" dirty="0">
              <a:latin typeface="Constant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4">
            <a:extLst>
              <a:ext uri="{FF2B5EF4-FFF2-40B4-BE49-F238E27FC236}">
                <a16:creationId xmlns:a16="http://schemas.microsoft.com/office/drawing/2014/main" id="{6EAB4739-7442-42E6-987E-614AA398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30"/>
          <a:stretch>
            <a:fillRect/>
          </a:stretch>
        </p:blipFill>
        <p:spPr>
          <a:xfrm>
            <a:off x="0" y="0"/>
            <a:ext cx="12191996" cy="68534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u 1">
            <a:extLst>
              <a:ext uri="{FF2B5EF4-FFF2-40B4-BE49-F238E27FC236}">
                <a16:creationId xmlns:a16="http://schemas.microsoft.com/office/drawing/2014/main" id="{36772D63-A53F-4A19-800B-5E90FBF4A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0499" y="955474"/>
            <a:ext cx="5711525" cy="554053"/>
          </a:xfrm>
          <a:solidFill>
            <a:srgbClr val="000000">
              <a:alpha val="50000"/>
            </a:srgbClr>
          </a:solidFill>
        </p:spPr>
        <p:txBody>
          <a:bodyPr anchorCtr="1"/>
          <a:lstStyle/>
          <a:p>
            <a:pPr lvl="0" algn="ctr"/>
            <a:r>
              <a:rPr lang="ro-RO" sz="2900" dirty="0">
                <a:solidFill>
                  <a:srgbClr val="FFFFFF"/>
                </a:solidFill>
                <a:latin typeface="Bodoni MT" pitchFamily="18"/>
              </a:rPr>
              <a:t>Geta brătescu - Écrivain</a:t>
            </a:r>
            <a:r>
              <a:rPr lang="en-US" sz="2900" dirty="0">
                <a:solidFill>
                  <a:srgbClr val="FFFFFF"/>
                </a:solidFill>
                <a:latin typeface="Bodoni MT" pitchFamily="18"/>
              </a:rPr>
              <a:t>E</a:t>
            </a:r>
            <a:endParaRPr lang="ro-RO" sz="2900" dirty="0">
              <a:solidFill>
                <a:srgbClr val="FFFFFF"/>
              </a:solidFill>
              <a:latin typeface="Bodoni MT" pitchFamily="18"/>
            </a:endParaRPr>
          </a:p>
        </p:txBody>
      </p:sp>
      <p:sp>
        <p:nvSpPr>
          <p:cNvPr id="4" name="Substituent conținut 2">
            <a:extLst>
              <a:ext uri="{FF2B5EF4-FFF2-40B4-BE49-F238E27FC236}">
                <a16:creationId xmlns:a16="http://schemas.microsoft.com/office/drawing/2014/main" id="{E3FBC591-2F7A-41DF-AF14-DBB7066814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3" y="1879064"/>
            <a:ext cx="5240517" cy="4050792"/>
          </a:xfrm>
          <a:solidFill>
            <a:srgbClr val="000000">
              <a:alpha val="50000"/>
            </a:srgbClr>
          </a:solidFill>
        </p:spPr>
        <p:txBody>
          <a:bodyPr/>
          <a:lstStyle/>
          <a:p>
            <a:pPr marL="0" lvl="0" indent="0">
              <a:buNone/>
            </a:pPr>
            <a:r>
              <a:rPr lang="fr-FR" sz="2400" dirty="0">
                <a:latin typeface="Constantia"/>
              </a:rPr>
              <a:t>Elle est l'auteur des volumes d'essais « De Venise à Venise », « Atelier Continu », « Atelier Vagabond », du roman « Art », du court volume en prose « Paysage avec l'homme ». Dans "Jour et nuit„</a:t>
            </a:r>
            <a:r>
              <a:rPr lang="ro-RO" sz="2400" dirty="0">
                <a:latin typeface="Constantia"/>
              </a:rPr>
              <a:t> </a:t>
            </a:r>
            <a:r>
              <a:rPr lang="fr-FR" sz="2400" dirty="0">
                <a:latin typeface="Constantia"/>
              </a:rPr>
              <a:t>sont transcrites des séquences des cahiers personnels, suivies d'une dernière section avec des dessins exécutés par l'auteur, et "L'arbre dans la cour voisine" est le journal lui-même, couvrant la période du 10 mai 2002 au 28 janvier 2009 .</a:t>
            </a:r>
            <a:endParaRPr lang="ro-RO" sz="2400" dirty="0">
              <a:latin typeface="Constant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3">
            <a:extLst>
              <a:ext uri="{FF2B5EF4-FFF2-40B4-BE49-F238E27FC236}">
                <a16:creationId xmlns:a16="http://schemas.microsoft.com/office/drawing/2014/main" id="{65F05BF0-2AD4-45B1-A2D9-E726AEA8F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tăText 6">
            <a:extLst>
              <a:ext uri="{FF2B5EF4-FFF2-40B4-BE49-F238E27FC236}">
                <a16:creationId xmlns:a16="http://schemas.microsoft.com/office/drawing/2014/main" id="{A723C11B-64E6-4846-97AE-9C74ADDD4896}"/>
              </a:ext>
            </a:extLst>
          </p:cNvPr>
          <p:cNvSpPr txBox="1"/>
          <p:nvPr/>
        </p:nvSpPr>
        <p:spPr>
          <a:xfrm>
            <a:off x="2068830" y="2610035"/>
            <a:ext cx="8172449" cy="2308324"/>
          </a:xfrm>
          <a:prstGeom prst="rect">
            <a:avLst/>
          </a:prstGeom>
          <a:solidFill>
            <a:srgbClr val="000000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 dirty="0">
                <a:solidFill>
                  <a:srgbClr val="FFFFFF"/>
                </a:solidFill>
                <a:uFillTx/>
                <a:latin typeface="Constantia"/>
              </a:rPr>
              <a:t>« Lorsque vous dessinez, les yeux fermés,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 dirty="0">
                <a:solidFill>
                  <a:srgbClr val="FFFFFF"/>
                </a:solidFill>
                <a:uFillTx/>
                <a:latin typeface="Constantia"/>
              </a:rPr>
              <a:t>vous enchaînez plusieurs actions du corps.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 dirty="0">
                <a:solidFill>
                  <a:srgbClr val="FFFFFF"/>
                </a:solidFill>
                <a:uFillTx/>
                <a:latin typeface="Constantia"/>
              </a:rPr>
              <a:t>Les yeux regardent sans voir - ils sont fermés, vous avez la surface à l'esprit et avec vos yeux vous pensez à cette surface. La main doit écouter cette pensée opaque. Et c'est tout. C'est très agréable." - GETA </a:t>
            </a:r>
            <a:r>
              <a:rPr lang="fr-FR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Constantia"/>
              </a:rPr>
              <a:t>BRĂTESCU</a:t>
            </a:r>
            <a:endParaRPr lang="ro-RO" sz="2400" b="0" i="0" u="none" strike="noStrike" kern="1200" cap="none" spc="0" baseline="0" dirty="0">
              <a:solidFill>
                <a:srgbClr val="FFFFFF"/>
              </a:solidFill>
              <a:uFillTx/>
              <a:latin typeface="Constant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8">
            <a:extLst>
              <a:ext uri="{FF2B5EF4-FFF2-40B4-BE49-F238E27FC236}">
                <a16:creationId xmlns:a16="http://schemas.microsoft.com/office/drawing/2014/main" id="{A3D83F38-6573-4F93-8144-8478F144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41" y="3429000"/>
            <a:ext cx="2050624" cy="28970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ine 22">
            <a:extLst>
              <a:ext uri="{FF2B5EF4-FFF2-40B4-BE49-F238E27FC236}">
                <a16:creationId xmlns:a16="http://schemas.microsoft.com/office/drawing/2014/main" id="{D82C03C8-99B4-4387-B379-8079254E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063" y="4155929"/>
            <a:ext cx="3394389" cy="21701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ine 24">
            <a:extLst>
              <a:ext uri="{FF2B5EF4-FFF2-40B4-BE49-F238E27FC236}">
                <a16:creationId xmlns:a16="http://schemas.microsoft.com/office/drawing/2014/main" id="{3383DDDC-5BCF-4A90-99DD-69958CBB3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41" y="319628"/>
            <a:ext cx="2020503" cy="29326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ine 26">
            <a:extLst>
              <a:ext uri="{FF2B5EF4-FFF2-40B4-BE49-F238E27FC236}">
                <a16:creationId xmlns:a16="http://schemas.microsoft.com/office/drawing/2014/main" id="{E01CD885-EABC-4B50-B1B7-2362B281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060" y="319628"/>
            <a:ext cx="2164677" cy="29320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ine 28">
            <a:extLst>
              <a:ext uri="{FF2B5EF4-FFF2-40B4-BE49-F238E27FC236}">
                <a16:creationId xmlns:a16="http://schemas.microsoft.com/office/drawing/2014/main" id="{75BEA2EA-632B-4F4C-9CA4-2E20E04B9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063" y="653018"/>
            <a:ext cx="3394389" cy="23203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ine 30">
            <a:extLst>
              <a:ext uri="{FF2B5EF4-FFF2-40B4-BE49-F238E27FC236}">
                <a16:creationId xmlns:a16="http://schemas.microsoft.com/office/drawing/2014/main" id="{C8D7637F-9CC4-4D9A-98F3-D087C91B4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060" y="3394033"/>
            <a:ext cx="2153219" cy="2932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asetăText 31">
            <a:extLst>
              <a:ext uri="{FF2B5EF4-FFF2-40B4-BE49-F238E27FC236}">
                <a16:creationId xmlns:a16="http://schemas.microsoft.com/office/drawing/2014/main" id="{3AB66980-AD7A-4F6C-AC3F-66ADB17DDF9B}"/>
              </a:ext>
            </a:extLst>
          </p:cNvPr>
          <p:cNvSpPr txBox="1"/>
          <p:nvPr/>
        </p:nvSpPr>
        <p:spPr>
          <a:xfrm>
            <a:off x="3741715" y="3149166"/>
            <a:ext cx="486496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o-RO" sz="24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nstantia"/>
              </a:rPr>
              <a:t>GETA BRĂTESCU </a:t>
            </a:r>
            <a:endParaRPr lang="en-US" sz="2400" b="1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tantia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Constantia"/>
              </a:rPr>
              <a:t>- </a:t>
            </a:r>
            <a:r>
              <a:rPr lang="en-US" sz="24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Constantia"/>
              </a:rPr>
              <a:t>t</a:t>
            </a:r>
            <a:r>
              <a:rPr lang="en-US" sz="2400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Constantia"/>
              </a:rPr>
              <a:t>ravaux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Constantia"/>
              </a:rPr>
              <a:t>artistiques</a:t>
            </a:r>
            <a:endParaRPr lang="ro-RO" sz="2400" b="1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tant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p lem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TM03090434%5b%5bfn=Tip%20lemn%5d%5d</Template>
  <TotalTime>171</TotalTime>
  <Words>320</Words>
  <Application>Microsoft Office PowerPoint</Application>
  <PresentationFormat>Grand écran</PresentationFormat>
  <Paragraphs>15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Bodoni MT</vt:lpstr>
      <vt:lpstr>Calibri</vt:lpstr>
      <vt:lpstr>Constantia</vt:lpstr>
      <vt:lpstr>Times New Roman</vt:lpstr>
      <vt:lpstr>Wingdings</vt:lpstr>
      <vt:lpstr>Tip lemn</vt:lpstr>
      <vt:lpstr>Héroïnes -  Geta Brătescu</vt:lpstr>
      <vt:lpstr>Introduction</vt:lpstr>
      <vt:lpstr>Présentation PowerPoint</vt:lpstr>
      <vt:lpstr>Geta brătescu - ÉcrivainE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Héroïnes -  Geta Brătescu</dc:title>
  <dc:creator>Dorel Serban</dc:creator>
  <cp:lastModifiedBy>3735</cp:lastModifiedBy>
  <cp:revision>2</cp:revision>
  <dcterms:created xsi:type="dcterms:W3CDTF">2021-10-11T16:04:30Z</dcterms:created>
  <dcterms:modified xsi:type="dcterms:W3CDTF">2022-05-28T07:54:36Z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