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52DE5A7-B720-4642-8FA2-A2C3E448D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95964A99-CCAD-4619-9A48-DA20BD005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s-E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A5FA709-DC11-4EC3-BBE3-61ACA77A7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ED3C-AD88-45DD-8A33-D869FC0315A7}" type="datetimeFigureOut">
              <a:rPr lang="es-ES" smtClean="0"/>
              <a:pPr/>
              <a:t>17/11/2021</a:t>
            </a:fld>
            <a:endParaRPr lang="es-E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BCBACD1-A48A-4017-91E1-967346030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B6A64FF-FFD0-4CEE-BE3B-7017A8CD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79BB-8F41-4C07-9E7F-1609975794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27217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BE6B4E8-D608-4AC3-81A7-768E81C7A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3DDCA79C-40D8-4CE0-861A-C31D6DE43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3458205-9182-4257-B1A0-E3302BC4F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ED3C-AD88-45DD-8A33-D869FC0315A7}" type="datetimeFigureOut">
              <a:rPr lang="es-ES" smtClean="0"/>
              <a:pPr/>
              <a:t>17/11/2021</a:t>
            </a:fld>
            <a:endParaRPr lang="es-E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CF46827-C086-44DF-9C5F-73EB856B4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1FEC928-8ABF-45EE-A938-3CF575025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79BB-8F41-4C07-9E7F-1609975794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0292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5BFFC6D0-8DA4-46F2-B0C3-FAEBA8819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FA397FA1-B337-4D8B-ACF1-78FFD9F32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DD98ECB-9CEF-40ED-A46A-9A8A2BC3C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ED3C-AD88-45DD-8A33-D869FC0315A7}" type="datetimeFigureOut">
              <a:rPr lang="es-ES" smtClean="0"/>
              <a:pPr/>
              <a:t>17/11/2021</a:t>
            </a:fld>
            <a:endParaRPr lang="es-E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DE9B773-5F0D-4669-9F97-952516F09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9A4236F-45D4-4D1B-B636-DB896F443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79BB-8F41-4C07-9E7F-1609975794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6818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7D43614-46F0-418E-8B3C-63F7CD0D6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E9E8FB1-85D3-4EEA-91B7-5728DF129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3977A13-4B68-4888-B609-9D6093369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ED3C-AD88-45DD-8A33-D869FC0315A7}" type="datetimeFigureOut">
              <a:rPr lang="es-ES" smtClean="0"/>
              <a:pPr/>
              <a:t>17/11/2021</a:t>
            </a:fld>
            <a:endParaRPr lang="es-E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424BCE4-F8C0-4209-B258-7F854D644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D7A2906-FC11-479E-A433-0F1E005D9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79BB-8F41-4C07-9E7F-1609975794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0899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3F0F5D8-BA7B-4296-B07C-662EC06A2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1666122-9FF8-4186-854F-C5B3A7033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7835C93-694E-4975-9A23-387964DBA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ED3C-AD88-45DD-8A33-D869FC0315A7}" type="datetimeFigureOut">
              <a:rPr lang="es-ES" smtClean="0"/>
              <a:pPr/>
              <a:t>17/11/2021</a:t>
            </a:fld>
            <a:endParaRPr lang="es-E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DB6B63E-629F-410A-AFB0-FEEC843D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3C00A48-9197-4FEC-9B12-691552D07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79BB-8F41-4C07-9E7F-1609975794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9259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B790ECD-BE8E-4FCA-972E-F1BFA1022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A63EE18-A5A6-485A-A196-CBFA35211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2CC97C79-A4D6-4D87-A7A4-60396291B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ECEE4677-7C00-4887-B19F-ACD0875A3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ED3C-AD88-45DD-8A33-D869FC0315A7}" type="datetimeFigureOut">
              <a:rPr lang="es-ES" smtClean="0"/>
              <a:pPr/>
              <a:t>17/11/2021</a:t>
            </a:fld>
            <a:endParaRPr lang="es-E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A85946F-0E5D-4737-BB26-54B509D88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9D083C6F-61F4-4FD3-87DD-8C51DB678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79BB-8F41-4C07-9E7F-1609975794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1679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AC14A83-BFAC-440D-B4A8-7F29DCF38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13F4EB5-359C-453E-83A7-98E81AD52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CDD551C-8AF5-44F6-A84B-0C58994A4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AE09294C-5829-49A8-B123-C112C16459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1FD1932C-BB02-46DC-B813-961883BF7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CCFABE91-400A-4736-82FD-271E9DAC5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ED3C-AD88-45DD-8A33-D869FC0315A7}" type="datetimeFigureOut">
              <a:rPr lang="es-ES" smtClean="0"/>
              <a:pPr/>
              <a:t>17/11/2021</a:t>
            </a:fld>
            <a:endParaRPr lang="es-E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CD3D2AA1-EB62-41AE-90AF-A995A0E2A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9A1FDAA1-DBB7-4004-AAB5-8C869D889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79BB-8F41-4C07-9E7F-1609975794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5267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C360578-2481-4A58-A91F-05B2F4440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228DF3EA-D143-40AB-9D43-ACA28A181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ED3C-AD88-45DD-8A33-D869FC0315A7}" type="datetimeFigureOut">
              <a:rPr lang="es-ES" smtClean="0"/>
              <a:pPr/>
              <a:t>17/11/2021</a:t>
            </a:fld>
            <a:endParaRPr lang="es-E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C9921706-3A29-444E-A1BB-CB5CBF50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E509DE17-CE8F-4CD2-83CA-DD3B7540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79BB-8F41-4C07-9E7F-1609975794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1196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A41E1C5A-7591-4CC4-AE3C-6914A1550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ED3C-AD88-45DD-8A33-D869FC0315A7}" type="datetimeFigureOut">
              <a:rPr lang="es-ES" smtClean="0"/>
              <a:pPr/>
              <a:t>17/11/2021</a:t>
            </a:fld>
            <a:endParaRPr lang="es-E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217C1149-1B35-4C9D-8FA8-030091645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65DCFCC-1761-4760-9714-DC255B806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79BB-8F41-4C07-9E7F-1609975794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0900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5ECDE95-AEEE-4049-9879-E4BC51C62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D5CC5F6-8213-4991-B6E6-4D85A4E2F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BC4B564-D1D9-4777-98DB-292F5BAFA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3D9F88DB-480D-4CC5-94DE-C16F19FD2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ED3C-AD88-45DD-8A33-D869FC0315A7}" type="datetimeFigureOut">
              <a:rPr lang="es-ES" smtClean="0"/>
              <a:pPr/>
              <a:t>17/11/2021</a:t>
            </a:fld>
            <a:endParaRPr lang="es-E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24DC80B-2119-4D53-9510-CB0BED8CC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275DC07-E56A-4E7B-884E-49A7A93A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79BB-8F41-4C07-9E7F-1609975794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01587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F53E325-45B7-45A6-8678-0E77E7A9B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B9FD035E-2840-4915-85E3-37721B5DEE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66DE2AA-9515-4431-AE99-0AD1389BC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2E33D2B-0F7B-4CC1-9FF2-FE147EB2D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ED3C-AD88-45DD-8A33-D869FC0315A7}" type="datetimeFigureOut">
              <a:rPr lang="es-ES" smtClean="0"/>
              <a:pPr/>
              <a:t>17/11/2021</a:t>
            </a:fld>
            <a:endParaRPr lang="es-E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8FA8023-B0B6-4BDF-B45B-50919B73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60942D8-CB4A-4E85-9FA6-D56051338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79BB-8F41-4C07-9E7F-1609975794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8178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3DFAAC2A-4E19-49D8-9A77-1371AD4C2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21499C9-755F-46B5-BEA4-EC33F4B19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BE3DA65-C603-4773-B5FA-35E1A03505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0ED3C-AD88-45DD-8A33-D869FC0315A7}" type="datetimeFigureOut">
              <a:rPr lang="es-ES" smtClean="0"/>
              <a:pPr/>
              <a:t>17/11/2021</a:t>
            </a:fld>
            <a:endParaRPr lang="es-E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69D8624-37E7-4D96-94F1-9611FF403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D8C3E64-6AA6-453F-92C5-A67E5222A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979BB-8F41-4C07-9E7F-1609975794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0865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04EC21F-79E6-4CFC-A762-4FD40DF3BA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Grands personnages de l’Histoire française</a:t>
            </a:r>
            <a:endParaRPr lang="es-E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2205493-6C83-4FE6-8341-C57C73C0E5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15141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Albert Camus</a:t>
            </a:r>
            <a:endParaRPr lang="es-ES" dirty="0"/>
          </a:p>
        </p:txBody>
      </p:sp>
      <p:pic>
        <p:nvPicPr>
          <p:cNvPr id="4" name="3 Marcador de contenido" descr="cam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25815" y="1750462"/>
            <a:ext cx="3465635" cy="41587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Simone</a:t>
            </a:r>
            <a:r>
              <a:rPr lang="es-ES" dirty="0" smtClean="0"/>
              <a:t> </a:t>
            </a:r>
            <a:r>
              <a:rPr lang="es-ES" dirty="0" err="1" smtClean="0"/>
              <a:t>Veil</a:t>
            </a:r>
            <a:endParaRPr lang="es-ES" dirty="0"/>
          </a:p>
        </p:txBody>
      </p:sp>
      <p:pic>
        <p:nvPicPr>
          <p:cNvPr id="4" name="3 Marcador de contenido" descr="ve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3876" y="1751869"/>
            <a:ext cx="5622681" cy="333124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561EA1A-CE7B-4063-95BE-BDC1976E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Charlemagne</a:t>
            </a:r>
            <a:endParaRPr lang="es-E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C656538E-6A04-4290-A9E7-715AC607F9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3574" y="1793097"/>
            <a:ext cx="5364852" cy="357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4007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93FD0E2-A575-451F-B3A1-01091C727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Jeanne </a:t>
            </a:r>
            <a:r>
              <a:rPr lang="es-ES" dirty="0" err="1"/>
              <a:t>d'Arc</a:t>
            </a:r>
            <a:r>
              <a:rPr lang="es-ES" dirty="0"/>
              <a:t> (1412-1431)</a:t>
            </a:r>
          </a:p>
        </p:txBody>
      </p:sp>
      <p:pic>
        <p:nvPicPr>
          <p:cNvPr id="6" name="Espace réservé du contenu 5" descr="Une image contenant texte, vieux&#10;&#10;Description générée automatiquement">
            <a:extLst>
              <a:ext uri="{FF2B5EF4-FFF2-40B4-BE49-F238E27FC236}">
                <a16:creationId xmlns:a16="http://schemas.microsoft.com/office/drawing/2014/main" xmlns="" id="{067F53F3-2315-4771-AE98-A3BF3C5B9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7498" y="1690688"/>
            <a:ext cx="4022102" cy="5088570"/>
          </a:xfrm>
        </p:spPr>
      </p:pic>
    </p:spTree>
    <p:extLst>
      <p:ext uri="{BB962C8B-B14F-4D97-AF65-F5344CB8AC3E}">
        <p14:creationId xmlns:p14="http://schemas.microsoft.com/office/powerpoint/2010/main" xmlns="" val="3621649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F93346D-9F35-42F2-8784-8CE1317CA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45856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Louis XIV</a:t>
            </a:r>
            <a:endParaRPr lang="es-ES" dirty="0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88052922-8253-45D7-9D6C-9D8327D77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1149" y="1329762"/>
            <a:ext cx="3889701" cy="5528238"/>
          </a:xfrm>
        </p:spPr>
      </p:pic>
    </p:spTree>
    <p:extLst>
      <p:ext uri="{BB962C8B-B14F-4D97-AF65-F5344CB8AC3E}">
        <p14:creationId xmlns:p14="http://schemas.microsoft.com/office/powerpoint/2010/main" xmlns="" val="3990283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DB8D49E-5021-4E64-A3B1-9C27399C3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/>
              <a:t>Olympes</a:t>
            </a:r>
            <a:r>
              <a:rPr lang="es-ES" dirty="0"/>
              <a:t> de </a:t>
            </a:r>
            <a:r>
              <a:rPr lang="es-ES" dirty="0" err="1"/>
              <a:t>Gouges</a:t>
            </a:r>
            <a:r>
              <a:rPr lang="es-ES" dirty="0"/>
              <a:t> (1748-1793)</a:t>
            </a:r>
          </a:p>
        </p:txBody>
      </p:sp>
      <p:pic>
        <p:nvPicPr>
          <p:cNvPr id="5" name="Espace réservé du contenu 4" descr="Une image contenant intérieur&#10;&#10;Description générée automatiquement">
            <a:extLst>
              <a:ext uri="{FF2B5EF4-FFF2-40B4-BE49-F238E27FC236}">
                <a16:creationId xmlns:a16="http://schemas.microsoft.com/office/drawing/2014/main" xmlns="" id="{62325B46-7C68-46D4-B919-6E546A22D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5749" y="1905034"/>
            <a:ext cx="4680502" cy="4157387"/>
          </a:xfrm>
        </p:spPr>
      </p:pic>
    </p:spTree>
    <p:extLst>
      <p:ext uri="{BB962C8B-B14F-4D97-AF65-F5344CB8AC3E}">
        <p14:creationId xmlns:p14="http://schemas.microsoft.com/office/powerpoint/2010/main" xmlns="" val="3230155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3F69375-29AD-4B07-839A-66DF19DD5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Napoléon Bonaparte </a:t>
            </a:r>
            <a:endParaRPr lang="es-ES" dirty="0"/>
          </a:p>
        </p:txBody>
      </p:sp>
      <p:pic>
        <p:nvPicPr>
          <p:cNvPr id="5" name="Espace réservé du contenu 4" descr="Une image contenant personne, mur, intérieur, habillé&#10;&#10;Description générée automatiquement">
            <a:extLst>
              <a:ext uri="{FF2B5EF4-FFF2-40B4-BE49-F238E27FC236}">
                <a16:creationId xmlns:a16="http://schemas.microsoft.com/office/drawing/2014/main" xmlns="" id="{39C3B018-A5F8-4688-A0E6-47CB010DA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1251" y="1825625"/>
            <a:ext cx="2609498" cy="4351338"/>
          </a:xfrm>
        </p:spPr>
      </p:pic>
    </p:spTree>
    <p:extLst>
      <p:ext uri="{BB962C8B-B14F-4D97-AF65-F5344CB8AC3E}">
        <p14:creationId xmlns:p14="http://schemas.microsoft.com/office/powerpoint/2010/main" xmlns="" val="1651203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CE61092-27B4-416F-9E7E-5A0F79CEA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Marie Curie (1867-1934)</a:t>
            </a:r>
            <a:endParaRPr lang="es-ES" dirty="0"/>
          </a:p>
        </p:txBody>
      </p:sp>
      <p:pic>
        <p:nvPicPr>
          <p:cNvPr id="5" name="Espace réservé du contenu 4" descr="Une image contenant personne, tenant, vieux&#10;&#10;Description générée automatiquement">
            <a:extLst>
              <a:ext uri="{FF2B5EF4-FFF2-40B4-BE49-F238E27FC236}">
                <a16:creationId xmlns:a16="http://schemas.microsoft.com/office/drawing/2014/main" xmlns="" id="{90E4C48C-5B7D-4C92-BCA2-1FA20D270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0724" y="1508215"/>
            <a:ext cx="4050551" cy="5349785"/>
          </a:xfrm>
        </p:spPr>
      </p:pic>
    </p:spTree>
    <p:extLst>
      <p:ext uri="{BB962C8B-B14F-4D97-AF65-F5344CB8AC3E}">
        <p14:creationId xmlns:p14="http://schemas.microsoft.com/office/powerpoint/2010/main" xmlns="" val="1515333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68AB84D-214C-4E97-A124-11BC1DDE1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Charles de Gaulle</a:t>
            </a:r>
            <a:endParaRPr lang="es-ES" dirty="0"/>
          </a:p>
        </p:txBody>
      </p:sp>
      <p:pic>
        <p:nvPicPr>
          <p:cNvPr id="4" name="3 Marcador de contenido" descr="de gaul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09" y="1840818"/>
            <a:ext cx="3986212" cy="3829549"/>
          </a:xfrm>
        </p:spPr>
      </p:pic>
    </p:spTree>
    <p:extLst>
      <p:ext uri="{BB962C8B-B14F-4D97-AF65-F5344CB8AC3E}">
        <p14:creationId xmlns:p14="http://schemas.microsoft.com/office/powerpoint/2010/main" xmlns="" val="3524152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Simone</a:t>
            </a:r>
            <a:r>
              <a:rPr lang="es-ES" dirty="0" smtClean="0"/>
              <a:t> de </a:t>
            </a:r>
            <a:r>
              <a:rPr lang="es-ES" dirty="0" err="1" smtClean="0"/>
              <a:t>Beauvoir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Marcador de contenido" descr="simone de beauvo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7955" y="1711570"/>
            <a:ext cx="5867485" cy="419106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36</Words>
  <Application>Microsoft Office PowerPoint</Application>
  <PresentationFormat>Personalizado</PresentationFormat>
  <Paragraphs>11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Thème Office</vt:lpstr>
      <vt:lpstr>Grands personnages de l’Histoire française</vt:lpstr>
      <vt:lpstr>Charlemagne</vt:lpstr>
      <vt:lpstr>Jeanne d'Arc (1412-1431)</vt:lpstr>
      <vt:lpstr>Louis XIV</vt:lpstr>
      <vt:lpstr>Olympes de Gouges (1748-1793)</vt:lpstr>
      <vt:lpstr>Napoléon Bonaparte </vt:lpstr>
      <vt:lpstr>Marie Curie (1867-1934)</vt:lpstr>
      <vt:lpstr>Charles de Gaulle</vt:lpstr>
      <vt:lpstr>Simone de Beauvoir </vt:lpstr>
      <vt:lpstr>Albert Camus</vt:lpstr>
      <vt:lpstr>Simone Veil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Grands personnages de l’Histoire française</dc:title>
  <dc:creator>Chloé LOUVEL</dc:creator>
  <cp:lastModifiedBy>pc</cp:lastModifiedBy>
  <cp:revision>5</cp:revision>
  <dcterms:created xsi:type="dcterms:W3CDTF">2021-11-16T20:03:08Z</dcterms:created>
  <dcterms:modified xsi:type="dcterms:W3CDTF">2021-11-17T13:10:45Z</dcterms:modified>
</cp:coreProperties>
</file>