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0"/>
  </p:notesMasterIdLst>
  <p:handoutMasterIdLst>
    <p:handoutMasterId r:id="rId11"/>
  </p:handoutMasterIdLst>
  <p:sldIdLst>
    <p:sldId id="272" r:id="rId5"/>
    <p:sldId id="273" r:id="rId6"/>
    <p:sldId id="274" r:id="rId7"/>
    <p:sldId id="275" r:id="rId8"/>
    <p:sldId id="276" r:id="rId9"/>
  </p:sldIdLst>
  <p:sldSz cx="12192000" cy="6858000"/>
  <p:notesSz cx="6858000" cy="9144000"/>
  <p:defaultTextStyle>
    <a:defPPr rtl="0">
      <a:defRPr lang="ro-r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6" d="100"/>
          <a:sy n="56" d="100"/>
        </p:scale>
        <p:origin x="1068" y="84"/>
      </p:cViewPr>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o-RO" dirty="0"/>
          </a:p>
        </p:txBody>
      </p:sp>
      <p:sp>
        <p:nvSpPr>
          <p:cNvPr id="3" name="Substituent dată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AEB531D-EA40-4AA5-836E-EF7711BF5448}" type="datetime1">
              <a:rPr lang="ro-RO" smtClean="0"/>
              <a:t>28.05.2022</a:t>
            </a:fld>
            <a:endParaRPr lang="ro-RO" dirty="0"/>
          </a:p>
        </p:txBody>
      </p:sp>
      <p:sp>
        <p:nvSpPr>
          <p:cNvPr id="4" name="Substituent subsol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o-RO" dirty="0"/>
          </a:p>
        </p:txBody>
      </p:sp>
      <p:sp>
        <p:nvSpPr>
          <p:cNvPr id="5" name="Substituent număr diapozitiv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885B813-1875-4F9F-8EB5-9DD9822D8799}" type="slidenum">
              <a:rPr lang="ro-RO" smtClean="0"/>
              <a:t>‹N°›</a:t>
            </a:fld>
            <a:endParaRPr lang="ro-RO" dirty="0"/>
          </a:p>
        </p:txBody>
      </p:sp>
    </p:spTree>
    <p:extLst>
      <p:ext uri="{BB962C8B-B14F-4D97-AF65-F5344CB8AC3E}">
        <p14:creationId xmlns:p14="http://schemas.microsoft.com/office/powerpoint/2010/main" val="15251257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o-RO" noProof="0" dirty="0"/>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6EE91-7090-4CFE-B73C-A19259CEAF5C}" type="datetime1">
              <a:rPr lang="ro-RO" smtClean="0"/>
              <a:pPr/>
              <a:t>28.05.2022</a:t>
            </a:fld>
            <a:endParaRPr lang="ro-RO" dirty="0"/>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o-RO" noProof="0" dirty="0"/>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o-RO" noProof="0" dirty="0"/>
              <a:t>Faceți clic pentru a edita stilurile de text coordonator</a:t>
            </a:r>
          </a:p>
          <a:p>
            <a:pPr lvl="1" rtl="0"/>
            <a:r>
              <a:rPr lang="ro-RO" noProof="0" dirty="0"/>
              <a:t>Al doilea nivel</a:t>
            </a:r>
          </a:p>
          <a:p>
            <a:pPr lvl="2" rtl="0"/>
            <a:r>
              <a:rPr lang="ro-RO" noProof="0" dirty="0"/>
              <a:t>Al treilea nivel</a:t>
            </a:r>
          </a:p>
          <a:p>
            <a:pPr lvl="3" rtl="0"/>
            <a:r>
              <a:rPr lang="ro-RO" noProof="0" dirty="0"/>
              <a:t>Al patrulea nivel</a:t>
            </a:r>
          </a:p>
          <a:p>
            <a:pPr lvl="4" rtl="0"/>
            <a:r>
              <a:rPr lang="ro-RO" noProof="0" dirty="0"/>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o-RO" noProof="0" dirty="0"/>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80EA6D1-6F22-46FD-AD91-FC510839F779}" type="slidenum">
              <a:rPr lang="ro-RO" noProof="0" smtClean="0"/>
              <a:t>‹N°›</a:t>
            </a:fld>
            <a:endParaRPr lang="ro-RO" noProof="0" dirty="0"/>
          </a:p>
        </p:txBody>
      </p:sp>
    </p:spTree>
    <p:extLst>
      <p:ext uri="{BB962C8B-B14F-4D97-AF65-F5344CB8AC3E}">
        <p14:creationId xmlns:p14="http://schemas.microsoft.com/office/powerpoint/2010/main" val="15259541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rtlCol="0"/>
          <a:lstStyle/>
          <a:p>
            <a:pPr rtl="0"/>
            <a:endParaRPr lang="ro-RO" dirty="0"/>
          </a:p>
        </p:txBody>
      </p:sp>
      <p:sp>
        <p:nvSpPr>
          <p:cNvPr id="4" name="Substituent număr diapozitiv 3"/>
          <p:cNvSpPr>
            <a:spLocks noGrp="1"/>
          </p:cNvSpPr>
          <p:nvPr>
            <p:ph type="sldNum" sz="quarter" idx="10"/>
          </p:nvPr>
        </p:nvSpPr>
        <p:spPr/>
        <p:txBody>
          <a:bodyPr rtlCol="0"/>
          <a:lstStyle/>
          <a:p>
            <a:pPr rtl="0"/>
            <a:fld id="{480EA6D1-6F22-46FD-AD91-FC510839F779}" type="slidenum">
              <a:rPr lang="ro-RO" smtClean="0"/>
              <a:t>1</a:t>
            </a:fld>
            <a:endParaRPr lang="ro-RO" dirty="0"/>
          </a:p>
        </p:txBody>
      </p:sp>
    </p:spTree>
    <p:extLst>
      <p:ext uri="{BB962C8B-B14F-4D97-AF65-F5344CB8AC3E}">
        <p14:creationId xmlns:p14="http://schemas.microsoft.com/office/powerpoint/2010/main" val="8442847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sp>
        <p:nvSpPr>
          <p:cNvPr id="7" name="Dreptunghi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reptunghi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Dreptunghi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u 1"/>
          <p:cNvSpPr>
            <a:spLocks noGrp="1"/>
          </p:cNvSpPr>
          <p:nvPr>
            <p:ph type="ctrTitle"/>
          </p:nvPr>
        </p:nvSpPr>
        <p:spPr>
          <a:xfrm>
            <a:off x="1051560" y="1432223"/>
            <a:ext cx="9966960" cy="3035808"/>
          </a:xfrm>
        </p:spPr>
        <p:txBody>
          <a:bodyPr rtlCol="0" anchor="ctr">
            <a:noAutofit/>
          </a:bodyPr>
          <a:lstStyle>
            <a:lvl1pPr algn="l">
              <a:lnSpc>
                <a:spcPct val="80000"/>
              </a:lnSpc>
              <a:defRPr sz="9600" cap="all" baseline="0">
                <a:blipFill dpi="0" rotWithShape="1">
                  <a:blip r:embed="rId4"/>
                  <a:srcRect/>
                  <a:tile tx="6350" ty="-127000" sx="65000" sy="64000" flip="none" algn="tl"/>
                </a:blipFill>
              </a:defRPr>
            </a:lvl1pPr>
          </a:lstStyle>
          <a:p>
            <a:pPr rtl="0"/>
            <a:r>
              <a:rPr lang="ro-RO" noProof="0"/>
              <a:t>Faceți clic pentru a edita stilul de titlu coordonator</a:t>
            </a:r>
            <a:endParaRPr lang="ro-RO" noProof="0" dirty="0"/>
          </a:p>
        </p:txBody>
      </p:sp>
      <p:sp>
        <p:nvSpPr>
          <p:cNvPr id="3" name="Subtitlu 2"/>
          <p:cNvSpPr>
            <a:spLocks noGrp="1"/>
          </p:cNvSpPr>
          <p:nvPr>
            <p:ph type="subTitle" idx="1"/>
          </p:nvPr>
        </p:nvSpPr>
        <p:spPr>
          <a:xfrm>
            <a:off x="1069848" y="4389120"/>
            <a:ext cx="7891272" cy="1069848"/>
          </a:xfrm>
        </p:spPr>
        <p:txBody>
          <a:bodyPr rtlCol="0">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ro-RO" noProof="0"/>
              <a:t>Faceți clic pentru a edita stilul de subtitlu coordonator</a:t>
            </a:r>
            <a:endParaRPr lang="ro-RO" noProof="0" dirty="0"/>
          </a:p>
        </p:txBody>
      </p:sp>
      <p:sp>
        <p:nvSpPr>
          <p:cNvPr id="4" name="Substituent dată 3"/>
          <p:cNvSpPr>
            <a:spLocks noGrp="1"/>
          </p:cNvSpPr>
          <p:nvPr>
            <p:ph type="dt" sz="half" idx="10"/>
          </p:nvPr>
        </p:nvSpPr>
        <p:spPr/>
        <p:txBody>
          <a:bodyPr rtlCol="0"/>
          <a:lstStyle>
            <a:lvl1pPr>
              <a:defRPr/>
            </a:lvl1pPr>
          </a:lstStyle>
          <a:p>
            <a:fld id="{39F2C4A8-203A-45BD-8791-EC77CD7B143C}" type="datetime1">
              <a:rPr lang="ro-RO" smtClean="0"/>
              <a:pPr/>
              <a:t>28.05.2022</a:t>
            </a:fld>
            <a:endParaRPr lang="ro-RO" dirty="0"/>
          </a:p>
        </p:txBody>
      </p:sp>
      <p:sp>
        <p:nvSpPr>
          <p:cNvPr id="5" name="Substituent subsol 4"/>
          <p:cNvSpPr>
            <a:spLocks noGrp="1"/>
          </p:cNvSpPr>
          <p:nvPr>
            <p:ph type="ftr" sz="quarter" idx="11"/>
          </p:nvPr>
        </p:nvSpPr>
        <p:spPr/>
        <p:txBody>
          <a:bodyPr rtlCol="0"/>
          <a:lstStyle/>
          <a:p>
            <a:pPr rtl="0"/>
            <a:endParaRPr lang="ro-RO" noProof="0" dirty="0"/>
          </a:p>
        </p:txBody>
      </p:sp>
      <p:sp>
        <p:nvSpPr>
          <p:cNvPr id="6" name="Substituent număr diapozitiv 5"/>
          <p:cNvSpPr>
            <a:spLocks noGrp="1"/>
          </p:cNvSpPr>
          <p:nvPr>
            <p:ph type="sldNum" sz="quarter" idx="12"/>
          </p:nvPr>
        </p:nvSpPr>
        <p:spPr>
          <a:xfrm>
            <a:off x="9592733" y="4289334"/>
            <a:ext cx="1193868" cy="640080"/>
          </a:xfrm>
        </p:spPr>
        <p:txBody>
          <a:bodyPr rtlCol="0"/>
          <a:lstStyle>
            <a:lvl1pPr>
              <a:defRPr sz="2800"/>
            </a:lvl1pPr>
          </a:lstStyle>
          <a:p>
            <a:pPr rtl="0"/>
            <a:fld id="{4FAB73BC-B049-4115-A692-8D63A059BFB8}" type="slidenum">
              <a:rPr lang="ro-RO" noProof="0" smtClean="0"/>
              <a:pPr rtl="0"/>
              <a:t>‹N°›</a:t>
            </a:fld>
            <a:endParaRPr lang="ro-RO"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u și text vertical">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text vertical 2"/>
          <p:cNvSpPr>
            <a:spLocks noGrp="1"/>
          </p:cNvSpPr>
          <p:nvPr>
            <p:ph type="body" orient="vert" idx="1"/>
          </p:nvPr>
        </p:nvSpPr>
        <p:spPr/>
        <p:txBody>
          <a:bodyPr vert="eaVert" rtlCol="0"/>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dată 3"/>
          <p:cNvSpPr>
            <a:spLocks noGrp="1"/>
          </p:cNvSpPr>
          <p:nvPr>
            <p:ph type="dt" sz="half" idx="10"/>
          </p:nvPr>
        </p:nvSpPr>
        <p:spPr/>
        <p:txBody>
          <a:bodyPr rtlCol="0"/>
          <a:lstStyle>
            <a:lvl1pPr>
              <a:defRPr/>
            </a:lvl1pPr>
          </a:lstStyle>
          <a:p>
            <a:fld id="{B5317A59-20FD-47FD-90E4-EF7139DC2262}" type="datetime1">
              <a:rPr lang="ro-RO" smtClean="0"/>
              <a:pPr/>
              <a:t>28.05.2022</a:t>
            </a:fld>
            <a:endParaRPr lang="ro-RO" dirty="0"/>
          </a:p>
        </p:txBody>
      </p:sp>
      <p:sp>
        <p:nvSpPr>
          <p:cNvPr id="5" name="Substituent subsol 4"/>
          <p:cNvSpPr>
            <a:spLocks noGrp="1"/>
          </p:cNvSpPr>
          <p:nvPr>
            <p:ph type="ftr" sz="quarter" idx="11"/>
          </p:nvPr>
        </p:nvSpPr>
        <p:spPr/>
        <p:txBody>
          <a:bodyPr rtlCol="0"/>
          <a:lstStyle/>
          <a:p>
            <a:pPr rtl="0"/>
            <a:endParaRPr lang="ro-RO" noProof="0" dirty="0"/>
          </a:p>
        </p:txBody>
      </p:sp>
      <p:sp>
        <p:nvSpPr>
          <p:cNvPr id="6" name="Substituent număr diapozitiv 5"/>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724900" y="533400"/>
            <a:ext cx="2552700" cy="5638800"/>
          </a:xfrm>
        </p:spPr>
        <p:txBody>
          <a:bodyPr vert="eaVert" rtlCol="0"/>
          <a:lstStyle/>
          <a:p>
            <a:pPr rtl="0"/>
            <a:r>
              <a:rPr lang="ro-RO" noProof="0"/>
              <a:t>Faceți clic pentru a edita stilul de titlu coordonator</a:t>
            </a:r>
            <a:endParaRPr lang="ro-RO" noProof="0" dirty="0"/>
          </a:p>
        </p:txBody>
      </p:sp>
      <p:sp>
        <p:nvSpPr>
          <p:cNvPr id="3" name="Substituent text vertical 2"/>
          <p:cNvSpPr>
            <a:spLocks noGrp="1"/>
          </p:cNvSpPr>
          <p:nvPr>
            <p:ph type="body" orient="vert" idx="1"/>
          </p:nvPr>
        </p:nvSpPr>
        <p:spPr>
          <a:xfrm>
            <a:off x="1066800" y="533400"/>
            <a:ext cx="7505700" cy="5638800"/>
          </a:xfrm>
        </p:spPr>
        <p:txBody>
          <a:bodyPr vert="eaVert" rtlCol="0"/>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dată 3"/>
          <p:cNvSpPr>
            <a:spLocks noGrp="1"/>
          </p:cNvSpPr>
          <p:nvPr>
            <p:ph type="dt" sz="half" idx="10"/>
          </p:nvPr>
        </p:nvSpPr>
        <p:spPr/>
        <p:txBody>
          <a:bodyPr rtlCol="0"/>
          <a:lstStyle>
            <a:lvl1pPr>
              <a:defRPr/>
            </a:lvl1pPr>
          </a:lstStyle>
          <a:p>
            <a:fld id="{47CFB9C4-EE54-4D9A-872A-40EA39BB9D91}" type="datetime1">
              <a:rPr lang="ro-RO" smtClean="0"/>
              <a:pPr/>
              <a:t>28.05.2022</a:t>
            </a:fld>
            <a:endParaRPr lang="ro-RO" dirty="0"/>
          </a:p>
        </p:txBody>
      </p:sp>
      <p:sp>
        <p:nvSpPr>
          <p:cNvPr id="5" name="Substituent subsol 4"/>
          <p:cNvSpPr>
            <a:spLocks noGrp="1"/>
          </p:cNvSpPr>
          <p:nvPr>
            <p:ph type="ftr" sz="quarter" idx="11"/>
          </p:nvPr>
        </p:nvSpPr>
        <p:spPr/>
        <p:txBody>
          <a:bodyPr rtlCol="0"/>
          <a:lstStyle/>
          <a:p>
            <a:pPr rtl="0"/>
            <a:endParaRPr lang="ro-RO" noProof="0" dirty="0"/>
          </a:p>
        </p:txBody>
      </p:sp>
      <p:sp>
        <p:nvSpPr>
          <p:cNvPr id="6" name="Substituent număr diapozitiv 5"/>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conținut 2"/>
          <p:cNvSpPr>
            <a:spLocks noGrp="1"/>
          </p:cNvSpPr>
          <p:nvPr>
            <p:ph idx="1"/>
          </p:nvPr>
        </p:nvSpPr>
        <p:spPr/>
        <p:txBody>
          <a:bodyPr rtlCol="0"/>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dată 3"/>
          <p:cNvSpPr>
            <a:spLocks noGrp="1"/>
          </p:cNvSpPr>
          <p:nvPr>
            <p:ph type="dt" sz="half" idx="10"/>
          </p:nvPr>
        </p:nvSpPr>
        <p:spPr/>
        <p:txBody>
          <a:bodyPr rtlCol="0"/>
          <a:lstStyle>
            <a:lvl1pPr>
              <a:defRPr/>
            </a:lvl1pPr>
          </a:lstStyle>
          <a:p>
            <a:fld id="{CA9A9519-B9E5-4E0F-B7FE-E5D7508B57FD}" type="datetime1">
              <a:rPr lang="ro-RO" smtClean="0"/>
              <a:pPr/>
              <a:t>28.05.2022</a:t>
            </a:fld>
            <a:endParaRPr lang="ro-RO" dirty="0"/>
          </a:p>
        </p:txBody>
      </p:sp>
      <p:sp>
        <p:nvSpPr>
          <p:cNvPr id="5" name="Substituent subsol 4"/>
          <p:cNvSpPr>
            <a:spLocks noGrp="1"/>
          </p:cNvSpPr>
          <p:nvPr>
            <p:ph type="ftr" sz="quarter" idx="11"/>
          </p:nvPr>
        </p:nvSpPr>
        <p:spPr/>
        <p:txBody>
          <a:bodyPr rtlCol="0"/>
          <a:lstStyle/>
          <a:p>
            <a:pPr rtl="0"/>
            <a:endParaRPr lang="ro-RO" noProof="0" dirty="0"/>
          </a:p>
        </p:txBody>
      </p:sp>
      <p:sp>
        <p:nvSpPr>
          <p:cNvPr id="6" name="Substituent număr diapozitiv 5"/>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spTree>
      <p:nvGrpSpPr>
        <p:cNvPr id="1" name=""/>
        <p:cNvGrpSpPr/>
        <p:nvPr/>
      </p:nvGrpSpPr>
      <p:grpSpPr>
        <a:xfrm>
          <a:off x="0" y="0"/>
          <a:ext cx="0" cy="0"/>
          <a:chOff x="0" y="0"/>
          <a:chExt cx="0" cy="0"/>
        </a:xfrm>
      </p:grpSpPr>
      <p:sp>
        <p:nvSpPr>
          <p:cNvPr id="7" name="Dreptunghi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u 1"/>
          <p:cNvSpPr>
            <a:spLocks noGrp="1"/>
          </p:cNvSpPr>
          <p:nvPr>
            <p:ph type="title"/>
          </p:nvPr>
        </p:nvSpPr>
        <p:spPr>
          <a:xfrm>
            <a:off x="2167128" y="1225296"/>
            <a:ext cx="9281160" cy="3520440"/>
          </a:xfrm>
        </p:spPr>
        <p:txBody>
          <a:bodyPr rtlCol="0" anchor="ctr">
            <a:normAutofit/>
          </a:bodyPr>
          <a:lstStyle>
            <a:lvl1pPr>
              <a:lnSpc>
                <a:spcPct val="80000"/>
              </a:lnSpc>
              <a:defRPr sz="8000" b="0"/>
            </a:lvl1pPr>
          </a:lstStyle>
          <a:p>
            <a:pPr rtl="0"/>
            <a:r>
              <a:rPr lang="ro-RO" noProof="0"/>
              <a:t>Faceți clic pentru a edita stilul de titlu coordonator</a:t>
            </a:r>
            <a:endParaRPr lang="ro-RO" noProof="0" dirty="0"/>
          </a:p>
        </p:txBody>
      </p:sp>
      <p:sp>
        <p:nvSpPr>
          <p:cNvPr id="3" name="Substituent text 2"/>
          <p:cNvSpPr>
            <a:spLocks noGrp="1"/>
          </p:cNvSpPr>
          <p:nvPr>
            <p:ph type="body" idx="1"/>
          </p:nvPr>
        </p:nvSpPr>
        <p:spPr>
          <a:xfrm>
            <a:off x="2165774" y="5020056"/>
            <a:ext cx="9052560" cy="1066800"/>
          </a:xfrm>
        </p:spPr>
        <p:txBody>
          <a:bodyPr rtlCol="0"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o-RO" noProof="0"/>
              <a:t>Faceţi clic pentru a edita Master stiluri text</a:t>
            </a:r>
          </a:p>
        </p:txBody>
      </p:sp>
      <p:sp>
        <p:nvSpPr>
          <p:cNvPr id="4" name="Substituent dată 3"/>
          <p:cNvSpPr>
            <a:spLocks noGrp="1"/>
          </p:cNvSpPr>
          <p:nvPr>
            <p:ph type="dt" sz="half" idx="10"/>
          </p:nvPr>
        </p:nvSpPr>
        <p:spPr>
          <a:xfrm>
            <a:off x="8593667" y="6272784"/>
            <a:ext cx="2644309" cy="365125"/>
          </a:xfrm>
        </p:spPr>
        <p:txBody>
          <a:bodyPr rtlCol="0"/>
          <a:lstStyle>
            <a:lvl1pPr>
              <a:defRPr/>
            </a:lvl1pPr>
          </a:lstStyle>
          <a:p>
            <a:fld id="{D0A9A257-A35F-486C-9876-60A0A0FEB9CD}" type="datetime1">
              <a:rPr lang="ro-RO" smtClean="0"/>
              <a:pPr/>
              <a:t>28.05.2022</a:t>
            </a:fld>
            <a:endParaRPr lang="ro-RO" dirty="0"/>
          </a:p>
        </p:txBody>
      </p:sp>
      <p:sp>
        <p:nvSpPr>
          <p:cNvPr id="5" name="Substituent subsol 4"/>
          <p:cNvSpPr>
            <a:spLocks noGrp="1"/>
          </p:cNvSpPr>
          <p:nvPr>
            <p:ph type="ftr" sz="quarter" idx="11"/>
          </p:nvPr>
        </p:nvSpPr>
        <p:spPr>
          <a:xfrm>
            <a:off x="2182708" y="6272784"/>
            <a:ext cx="6327648" cy="365125"/>
          </a:xfrm>
        </p:spPr>
        <p:txBody>
          <a:bodyPr rtlCol="0"/>
          <a:lstStyle/>
          <a:p>
            <a:pPr rtl="0"/>
            <a:endParaRPr lang="ro-RO" noProof="0" dirty="0"/>
          </a:p>
        </p:txBody>
      </p:sp>
      <p:grpSp>
        <p:nvGrpSpPr>
          <p:cNvPr id="8" name="Gr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ubstituent număr diapozitiv 5"/>
          <p:cNvSpPr>
            <a:spLocks noGrp="1"/>
          </p:cNvSpPr>
          <p:nvPr>
            <p:ph type="sldNum" sz="quarter" idx="12"/>
          </p:nvPr>
        </p:nvSpPr>
        <p:spPr>
          <a:xfrm>
            <a:off x="843702" y="2506133"/>
            <a:ext cx="1188298" cy="720332"/>
          </a:xfrm>
        </p:spPr>
        <p:txBody>
          <a:bodyPr rtlCol="0"/>
          <a:lstStyle>
            <a:lvl1pPr>
              <a:defRPr sz="2800"/>
            </a:lvl1pPr>
          </a:lstStyle>
          <a:p>
            <a:pPr rtl="0"/>
            <a:fld id="{4FAB73BC-B049-4115-A692-8D63A059BFB8}" type="slidenum">
              <a:rPr lang="ro-RO" noProof="0" smtClean="0"/>
              <a:pPr rtl="0"/>
              <a:t>‹N°›</a:t>
            </a:fld>
            <a:endParaRPr lang="ro-RO"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conținut 2"/>
          <p:cNvSpPr>
            <a:spLocks noGrp="1"/>
          </p:cNvSpPr>
          <p:nvPr>
            <p:ph sz="half" idx="1"/>
          </p:nvPr>
        </p:nvSpPr>
        <p:spPr>
          <a:xfrm>
            <a:off x="1069848"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conținut 3"/>
          <p:cNvSpPr>
            <a:spLocks noGrp="1"/>
          </p:cNvSpPr>
          <p:nvPr>
            <p:ph sz="half" idx="2"/>
          </p:nvPr>
        </p:nvSpPr>
        <p:spPr>
          <a:xfrm>
            <a:off x="6364224"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5" name="Substituent dată 4"/>
          <p:cNvSpPr>
            <a:spLocks noGrp="1"/>
          </p:cNvSpPr>
          <p:nvPr>
            <p:ph type="dt" sz="half" idx="10"/>
          </p:nvPr>
        </p:nvSpPr>
        <p:spPr/>
        <p:txBody>
          <a:bodyPr rtlCol="0"/>
          <a:lstStyle>
            <a:lvl1pPr>
              <a:defRPr/>
            </a:lvl1pPr>
          </a:lstStyle>
          <a:p>
            <a:fld id="{1D2D5668-E9D2-4266-8EA0-D1E00B041DDA}" type="datetime1">
              <a:rPr lang="ro-RO" smtClean="0"/>
              <a:pPr/>
              <a:t>28.05.2022</a:t>
            </a:fld>
            <a:endParaRPr lang="ro-RO" dirty="0"/>
          </a:p>
        </p:txBody>
      </p:sp>
      <p:sp>
        <p:nvSpPr>
          <p:cNvPr id="6" name="Substituent subsol 5"/>
          <p:cNvSpPr>
            <a:spLocks noGrp="1"/>
          </p:cNvSpPr>
          <p:nvPr>
            <p:ph type="ftr" sz="quarter" idx="11"/>
          </p:nvPr>
        </p:nvSpPr>
        <p:spPr/>
        <p:txBody>
          <a:bodyPr rtlCol="0"/>
          <a:lstStyle/>
          <a:p>
            <a:pPr rtl="0"/>
            <a:endParaRPr lang="ro-RO" noProof="0" dirty="0"/>
          </a:p>
        </p:txBody>
      </p:sp>
      <p:sp>
        <p:nvSpPr>
          <p:cNvPr id="7" name="Substituent număr diapozitiv 6"/>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0" name="Titlu 9"/>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text 2"/>
          <p:cNvSpPr>
            <a:spLocks noGrp="1"/>
          </p:cNvSpPr>
          <p:nvPr>
            <p:ph type="body" idx="1"/>
          </p:nvPr>
        </p:nvSpPr>
        <p:spPr>
          <a:xfrm>
            <a:off x="1066800"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a:t>Faceţi clic pentru a edita Master stiluri text</a:t>
            </a:r>
          </a:p>
        </p:txBody>
      </p:sp>
      <p:sp>
        <p:nvSpPr>
          <p:cNvPr id="4" name="Substituent conținut 3"/>
          <p:cNvSpPr>
            <a:spLocks noGrp="1"/>
          </p:cNvSpPr>
          <p:nvPr>
            <p:ph sz="half" idx="2"/>
          </p:nvPr>
        </p:nvSpPr>
        <p:spPr>
          <a:xfrm>
            <a:off x="1069848"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5" name="Substituent text 4"/>
          <p:cNvSpPr>
            <a:spLocks noGrp="1"/>
          </p:cNvSpPr>
          <p:nvPr>
            <p:ph type="body" sz="quarter" idx="3"/>
          </p:nvPr>
        </p:nvSpPr>
        <p:spPr>
          <a:xfrm>
            <a:off x="6364224"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a:t>Faceţi clic pentru a edita Master stiluri text</a:t>
            </a:r>
          </a:p>
        </p:txBody>
      </p:sp>
      <p:sp>
        <p:nvSpPr>
          <p:cNvPr id="6" name="Substituent conținut 5"/>
          <p:cNvSpPr>
            <a:spLocks noGrp="1"/>
          </p:cNvSpPr>
          <p:nvPr>
            <p:ph sz="quarter" idx="4"/>
          </p:nvPr>
        </p:nvSpPr>
        <p:spPr>
          <a:xfrm>
            <a:off x="6364224"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7" name="Substituent dată 6"/>
          <p:cNvSpPr>
            <a:spLocks noGrp="1"/>
          </p:cNvSpPr>
          <p:nvPr>
            <p:ph type="dt" sz="half" idx="10"/>
          </p:nvPr>
        </p:nvSpPr>
        <p:spPr/>
        <p:txBody>
          <a:bodyPr rtlCol="0"/>
          <a:lstStyle>
            <a:lvl1pPr>
              <a:defRPr/>
            </a:lvl1pPr>
          </a:lstStyle>
          <a:p>
            <a:fld id="{F2A41CF6-8647-485B-98D3-DB88DDD03A1E}" type="datetime1">
              <a:rPr lang="ro-RO" smtClean="0"/>
              <a:pPr/>
              <a:t>28.05.2022</a:t>
            </a:fld>
            <a:endParaRPr lang="ro-RO" dirty="0"/>
          </a:p>
        </p:txBody>
      </p:sp>
      <p:sp>
        <p:nvSpPr>
          <p:cNvPr id="8" name="Substituent subsol 7"/>
          <p:cNvSpPr>
            <a:spLocks noGrp="1"/>
          </p:cNvSpPr>
          <p:nvPr>
            <p:ph type="ftr" sz="quarter" idx="11"/>
          </p:nvPr>
        </p:nvSpPr>
        <p:spPr/>
        <p:txBody>
          <a:bodyPr rtlCol="0"/>
          <a:lstStyle/>
          <a:p>
            <a:pPr rtl="0"/>
            <a:endParaRPr lang="ro-RO" noProof="0" dirty="0"/>
          </a:p>
        </p:txBody>
      </p:sp>
      <p:sp>
        <p:nvSpPr>
          <p:cNvPr id="9" name="Substituent număr diapozitiv 8"/>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6" name="Titlu 5"/>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dată 2"/>
          <p:cNvSpPr>
            <a:spLocks noGrp="1"/>
          </p:cNvSpPr>
          <p:nvPr>
            <p:ph type="dt" sz="half" idx="10"/>
          </p:nvPr>
        </p:nvSpPr>
        <p:spPr/>
        <p:txBody>
          <a:bodyPr rtlCol="0"/>
          <a:lstStyle>
            <a:lvl1pPr>
              <a:defRPr/>
            </a:lvl1pPr>
          </a:lstStyle>
          <a:p>
            <a:fld id="{F07890F1-A391-41EC-ACC1-CADFF54BB0CF}" type="datetime1">
              <a:rPr lang="ro-RO" smtClean="0"/>
              <a:pPr/>
              <a:t>28.05.2022</a:t>
            </a:fld>
            <a:endParaRPr lang="ro-RO" dirty="0"/>
          </a:p>
        </p:txBody>
      </p:sp>
      <p:sp>
        <p:nvSpPr>
          <p:cNvPr id="4" name="Substituent subsol 3"/>
          <p:cNvSpPr>
            <a:spLocks noGrp="1"/>
          </p:cNvSpPr>
          <p:nvPr>
            <p:ph type="ftr" sz="quarter" idx="11"/>
          </p:nvPr>
        </p:nvSpPr>
        <p:spPr/>
        <p:txBody>
          <a:bodyPr rtlCol="0"/>
          <a:lstStyle/>
          <a:p>
            <a:pPr rtl="0"/>
            <a:endParaRPr lang="ro-RO" noProof="0" dirty="0"/>
          </a:p>
        </p:txBody>
      </p:sp>
      <p:sp>
        <p:nvSpPr>
          <p:cNvPr id="5" name="Substituent număr diapozitiv 4"/>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rtlCol="0"/>
          <a:lstStyle>
            <a:lvl1pPr>
              <a:defRPr/>
            </a:lvl1pPr>
          </a:lstStyle>
          <a:p>
            <a:fld id="{383FFE39-55DC-4988-8782-F249D57BA07E}" type="datetime1">
              <a:rPr lang="ro-RO" smtClean="0"/>
              <a:pPr/>
              <a:t>28.05.2022</a:t>
            </a:fld>
            <a:endParaRPr lang="ro-RO" dirty="0"/>
          </a:p>
        </p:txBody>
      </p:sp>
      <p:sp>
        <p:nvSpPr>
          <p:cNvPr id="3" name="Substituent subsol 2"/>
          <p:cNvSpPr>
            <a:spLocks noGrp="1"/>
          </p:cNvSpPr>
          <p:nvPr>
            <p:ph type="ftr" sz="quarter" idx="11"/>
          </p:nvPr>
        </p:nvSpPr>
        <p:spPr/>
        <p:txBody>
          <a:bodyPr rtlCol="0"/>
          <a:lstStyle/>
          <a:p>
            <a:pPr rtl="0"/>
            <a:endParaRPr lang="ro-RO" noProof="0" dirty="0"/>
          </a:p>
        </p:txBody>
      </p:sp>
      <p:sp>
        <p:nvSpPr>
          <p:cNvPr id="4" name="Substituent număr diapozitiv 3"/>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8" name="Dreptunghi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u 1"/>
          <p:cNvSpPr>
            <a:spLocks noGrp="1"/>
          </p:cNvSpPr>
          <p:nvPr>
            <p:ph type="title"/>
          </p:nvPr>
        </p:nvSpPr>
        <p:spPr>
          <a:xfrm>
            <a:off x="8549640" y="685800"/>
            <a:ext cx="3200400" cy="1737360"/>
          </a:xfrm>
        </p:spPr>
        <p:txBody>
          <a:bodyPr rtlCol="0" anchor="b">
            <a:normAutofit/>
          </a:bodyPr>
          <a:lstStyle>
            <a:lvl1pPr>
              <a:defRPr sz="3200" b="1"/>
            </a:lvl1pPr>
          </a:lstStyle>
          <a:p>
            <a:pPr rtl="0"/>
            <a:r>
              <a:rPr lang="ro-RO" noProof="0"/>
              <a:t>Faceți clic pentru a edita stilul de titlu coordonator</a:t>
            </a:r>
            <a:endParaRPr lang="ro-RO" noProof="0" dirty="0"/>
          </a:p>
        </p:txBody>
      </p:sp>
      <p:sp>
        <p:nvSpPr>
          <p:cNvPr id="3" name="Substituent conținut 2"/>
          <p:cNvSpPr>
            <a:spLocks noGrp="1"/>
          </p:cNvSpPr>
          <p:nvPr>
            <p:ph idx="1"/>
          </p:nvPr>
        </p:nvSpPr>
        <p:spPr>
          <a:xfrm>
            <a:off x="838200" y="685800"/>
            <a:ext cx="6711696" cy="5020056"/>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text 3"/>
          <p:cNvSpPr>
            <a:spLocks noGrp="1"/>
          </p:cNvSpPr>
          <p:nvPr>
            <p:ph type="body" sz="half" idx="2" hasCustomPrompt="1"/>
          </p:nvPr>
        </p:nvSpPr>
        <p:spPr>
          <a:xfrm>
            <a:off x="8549640" y="2423160"/>
            <a:ext cx="3200400" cy="3291840"/>
          </a:xfrm>
        </p:spPr>
        <p:txBody>
          <a:bodyPr rtlCol="0">
            <a:normAutofit/>
          </a:bodyPr>
          <a:lstStyle>
            <a:lvl1pPr marL="0" indent="0" rtl="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dirty="0"/>
              <a:t>Faceți clic pentru a edita stilurile de text coordonator</a:t>
            </a:r>
          </a:p>
        </p:txBody>
      </p:sp>
      <p:sp>
        <p:nvSpPr>
          <p:cNvPr id="5" name="Substituent dată 4"/>
          <p:cNvSpPr>
            <a:spLocks noGrp="1"/>
          </p:cNvSpPr>
          <p:nvPr>
            <p:ph type="dt" sz="half" idx="10"/>
          </p:nvPr>
        </p:nvSpPr>
        <p:spPr/>
        <p:txBody>
          <a:bodyPr rtlCol="0"/>
          <a:lstStyle>
            <a:lvl1pPr>
              <a:defRPr/>
            </a:lvl1pPr>
          </a:lstStyle>
          <a:p>
            <a:fld id="{1AB71541-5108-4DDD-8EDD-EA5FD627CC0D}" type="datetime1">
              <a:rPr lang="ro-RO" smtClean="0"/>
              <a:pPr/>
              <a:t>28.05.2022</a:t>
            </a:fld>
            <a:endParaRPr lang="ro-RO" dirty="0"/>
          </a:p>
        </p:txBody>
      </p:sp>
      <p:sp>
        <p:nvSpPr>
          <p:cNvPr id="6" name="Substituent subsol 5"/>
          <p:cNvSpPr>
            <a:spLocks noGrp="1"/>
          </p:cNvSpPr>
          <p:nvPr>
            <p:ph type="ftr" sz="quarter" idx="11"/>
          </p:nvPr>
        </p:nvSpPr>
        <p:spPr/>
        <p:txBody>
          <a:bodyPr rtlCol="0"/>
          <a:lstStyle/>
          <a:p>
            <a:pPr rtl="0"/>
            <a:endParaRPr lang="ro-RO" noProof="0" dirty="0"/>
          </a:p>
        </p:txBody>
      </p:sp>
      <p:grpSp>
        <p:nvGrpSpPr>
          <p:cNvPr id="9" name="Gr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ubstituent număr diapozitiv 6"/>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11" name="Dreptunghi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u 1"/>
          <p:cNvSpPr>
            <a:spLocks noGrp="1"/>
          </p:cNvSpPr>
          <p:nvPr>
            <p:ph type="title"/>
          </p:nvPr>
        </p:nvSpPr>
        <p:spPr>
          <a:xfrm>
            <a:off x="8549640" y="685800"/>
            <a:ext cx="3200400" cy="1737360"/>
          </a:xfrm>
        </p:spPr>
        <p:txBody>
          <a:bodyPr rtlCol="0" anchor="b">
            <a:normAutofit/>
          </a:bodyPr>
          <a:lstStyle>
            <a:lvl1pPr>
              <a:defRPr sz="3200" b="1"/>
            </a:lvl1pPr>
          </a:lstStyle>
          <a:p>
            <a:pPr rtl="0"/>
            <a:r>
              <a:rPr lang="ro-RO" noProof="0"/>
              <a:t>Faceți clic pentru a edita stilul de titlu coordonator</a:t>
            </a:r>
            <a:endParaRPr lang="ro-RO" noProof="0" dirty="0"/>
          </a:p>
        </p:txBody>
      </p:sp>
      <p:sp>
        <p:nvSpPr>
          <p:cNvPr id="3" name="Substituent imagine 2"/>
          <p:cNvSpPr>
            <a:spLocks noGrp="1" noChangeAspect="1"/>
          </p:cNvSpPr>
          <p:nvPr>
            <p:ph type="pic" idx="1"/>
          </p:nvPr>
        </p:nvSpPr>
        <p:spPr>
          <a:xfrm>
            <a:off x="0" y="0"/>
            <a:ext cx="8303740" cy="6858000"/>
          </a:xfrm>
          <a:solidFill>
            <a:schemeClr val="tx2">
              <a:lumMod val="20000"/>
              <a:lumOff val="8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o-RO" noProof="0"/>
              <a:t>Faceți clic pe pictogramă pentru a adăuga o imagine</a:t>
            </a:r>
            <a:endParaRPr lang="ro-RO" noProof="0" dirty="0"/>
          </a:p>
        </p:txBody>
      </p:sp>
      <p:sp>
        <p:nvSpPr>
          <p:cNvPr id="4" name="Substituent text 3"/>
          <p:cNvSpPr>
            <a:spLocks noGrp="1"/>
          </p:cNvSpPr>
          <p:nvPr>
            <p:ph type="body" sz="half" idx="2" hasCustomPrompt="1"/>
          </p:nvPr>
        </p:nvSpPr>
        <p:spPr>
          <a:xfrm>
            <a:off x="8549640" y="2423160"/>
            <a:ext cx="3200400" cy="3291840"/>
          </a:xfrm>
        </p:spPr>
        <p:txBody>
          <a:bodyPr rtlCol="0">
            <a:normAutofit/>
          </a:bodyPr>
          <a:lstStyle>
            <a:lvl1pPr marL="0" indent="0" rtl="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dirty="0"/>
              <a:t>Faceți clic pentru a edita stilurile de text coordonator</a:t>
            </a:r>
          </a:p>
        </p:txBody>
      </p:sp>
      <p:sp>
        <p:nvSpPr>
          <p:cNvPr id="5" name="Substituent dată 4"/>
          <p:cNvSpPr>
            <a:spLocks noGrp="1"/>
          </p:cNvSpPr>
          <p:nvPr>
            <p:ph type="dt" sz="half" idx="10"/>
          </p:nvPr>
        </p:nvSpPr>
        <p:spPr/>
        <p:txBody>
          <a:bodyPr rtlCol="0"/>
          <a:lstStyle>
            <a:lvl1pPr>
              <a:defRPr/>
            </a:lvl1pPr>
          </a:lstStyle>
          <a:p>
            <a:fld id="{C342D8AD-F930-4178-B33B-6D8BAD930161}" type="datetime1">
              <a:rPr lang="ro-RO" smtClean="0"/>
              <a:pPr/>
              <a:t>28.05.2022</a:t>
            </a:fld>
            <a:endParaRPr lang="ro-RO" dirty="0"/>
          </a:p>
        </p:txBody>
      </p:sp>
      <p:grpSp>
        <p:nvGrpSpPr>
          <p:cNvPr id="8" name="Gr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ubstituent număr diapozitiv 6"/>
          <p:cNvSpPr>
            <a:spLocks noGrp="1"/>
          </p:cNvSpPr>
          <p:nvPr>
            <p:ph type="sldNum" sz="quarter" idx="12"/>
          </p:nvPr>
        </p:nvSpPr>
        <p:spPr/>
        <p:txBody>
          <a:bodyPr rtlCol="0"/>
          <a:lstStyle/>
          <a:p>
            <a:pPr rtl="0"/>
            <a:fld id="{4FAB73BC-B049-4115-A692-8D63A059BFB8}" type="slidenum">
              <a:rPr lang="ro-RO" noProof="0" smtClean="0"/>
              <a:t>‹N°›</a:t>
            </a:fld>
            <a:endParaRPr lang="ro-RO"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pPr rtl="0"/>
            <a:r>
              <a:rPr lang="ro-RO" noProof="0" dirty="0"/>
              <a:t>Faceți clic pentru a edita stilul de titlu coordonator</a:t>
            </a:r>
          </a:p>
        </p:txBody>
      </p:sp>
      <p:sp>
        <p:nvSpPr>
          <p:cNvPr id="3" name="Substituent text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rtl="0"/>
            <a:r>
              <a:rPr lang="ro-RO" noProof="0" dirty="0"/>
              <a:t>Faceți clic pentru a edita stilurile de text coordonator</a:t>
            </a:r>
          </a:p>
          <a:p>
            <a:pPr lvl="1" rtl="0"/>
            <a:r>
              <a:rPr lang="ro-RO" noProof="0" dirty="0"/>
              <a:t>Al doilea nivel</a:t>
            </a:r>
          </a:p>
          <a:p>
            <a:pPr lvl="2" rtl="0"/>
            <a:r>
              <a:rPr lang="ro-RO" noProof="0" dirty="0"/>
              <a:t>Al treilea nivel</a:t>
            </a:r>
          </a:p>
          <a:p>
            <a:pPr lvl="3" rtl="0"/>
            <a:r>
              <a:rPr lang="ro-RO" noProof="0" dirty="0"/>
              <a:t>Al patrulea nivel</a:t>
            </a:r>
          </a:p>
          <a:p>
            <a:pPr lvl="4" rtl="0"/>
            <a:r>
              <a:rPr lang="ro-RO" noProof="0" dirty="0"/>
              <a:t>Al cincilea nivel</a:t>
            </a:r>
          </a:p>
        </p:txBody>
      </p:sp>
      <p:sp>
        <p:nvSpPr>
          <p:cNvPr id="4" name="Substituent dată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latin typeface="Times New Roman" panose="02020603050405020304" pitchFamily="18" charset="0"/>
                <a:cs typeface="Times New Roman" panose="02020603050405020304" pitchFamily="18" charset="0"/>
              </a:defRPr>
            </a:lvl1pPr>
          </a:lstStyle>
          <a:p>
            <a:fld id="{7D44FED4-7466-47D0-A530-F5F2D250BB36}" type="datetime1">
              <a:rPr lang="ro-RO" smtClean="0"/>
              <a:pPr/>
              <a:t>28.05.2022</a:t>
            </a:fld>
            <a:endParaRPr lang="ro-RO" dirty="0"/>
          </a:p>
        </p:txBody>
      </p:sp>
      <p:sp>
        <p:nvSpPr>
          <p:cNvPr id="5" name="Substituent subsol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latin typeface="Times New Roman" panose="02020603050405020304" pitchFamily="18" charset="0"/>
                <a:cs typeface="Times New Roman" panose="02020603050405020304" pitchFamily="18" charset="0"/>
              </a:defRPr>
            </a:lvl1pPr>
          </a:lstStyle>
          <a:p>
            <a:endParaRPr lang="ro-RO" noProof="0" dirty="0"/>
          </a:p>
        </p:txBody>
      </p:sp>
      <p:grpSp>
        <p:nvGrpSpPr>
          <p:cNvPr id="7" name="Gr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ubstituent număr diapozitiv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Times New Roman" panose="02020603050405020304" pitchFamily="18" charset="0"/>
                <a:cs typeface="Times New Roman" panose="02020603050405020304" pitchFamily="18" charset="0"/>
              </a:defRPr>
            </a:lvl1pPr>
          </a:lstStyle>
          <a:p>
            <a:fld id="{4FAB73BC-B049-4115-A692-8D63A059BFB8}" type="slidenum">
              <a:rPr lang="ro-RO" noProof="0" smtClean="0"/>
              <a:pPr/>
              <a:t>‹N°›</a:t>
            </a:fld>
            <a:endParaRPr lang="ro-RO" noProof="0"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Times New Roman" panose="02020603050405020304" pitchFamily="18" charset="0"/>
          <a:ea typeface="+mj-ea"/>
          <a:cs typeface="Times New Roman" panose="02020603050405020304" pitchFamily="18" charset="0"/>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Times New Roman" panose="02020603050405020304" pitchFamily="18" charset="0"/>
          <a:ea typeface="+mn-ea"/>
          <a:cs typeface="Times New Roman" panose="02020603050405020304" pitchFamily="18"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FGZ28Cn8NG8?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Dreptunghi 53">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dirty="0"/>
          </a:p>
        </p:txBody>
      </p:sp>
      <p:pic>
        <p:nvPicPr>
          <p:cNvPr id="5" name="Imagine 4" descr="Prim-plan cu o floare">
            <a:extLst>
              <a:ext uri="{FF2B5EF4-FFF2-40B4-BE49-F238E27FC236}">
                <a16:creationId xmlns:a16="http://schemas.microsoft.com/office/drawing/2014/main" id="{0EF5E38D-0785-4482-91F2-A65E2DFB5889}"/>
              </a:ext>
            </a:extLst>
          </p:cNvPr>
          <p:cNvPicPr>
            <a:picLocks noChangeAspect="1"/>
          </p:cNvPicPr>
          <p:nvPr/>
        </p:nvPicPr>
        <p:blipFill rotWithShape="1">
          <a:blip r:embed="rId3"/>
          <a:srcRect t="941" b="14789"/>
          <a:stretch/>
        </p:blipFill>
        <p:spPr>
          <a:xfrm>
            <a:off x="20" y="10"/>
            <a:ext cx="12191980" cy="6857989"/>
          </a:xfrm>
          <a:prstGeom prst="rect">
            <a:avLst/>
          </a:prstGeom>
        </p:spPr>
      </p:pic>
      <p:sp>
        <p:nvSpPr>
          <p:cNvPr id="56" name="Dreptunghi 55">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dirty="0"/>
          </a:p>
        </p:txBody>
      </p:sp>
      <p:sp>
        <p:nvSpPr>
          <p:cNvPr id="58" name="Dreptunghi 57">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dirty="0"/>
          </a:p>
        </p:txBody>
      </p:sp>
      <p:sp>
        <p:nvSpPr>
          <p:cNvPr id="2" name="Titlu 1">
            <a:extLst>
              <a:ext uri="{FF2B5EF4-FFF2-40B4-BE49-F238E27FC236}">
                <a16:creationId xmlns:a16="http://schemas.microsoft.com/office/drawing/2014/main" id="{9D816652-E95E-40C9-B397-C76AFE1C2028}"/>
              </a:ext>
            </a:extLst>
          </p:cNvPr>
          <p:cNvSpPr>
            <a:spLocks noGrp="1"/>
          </p:cNvSpPr>
          <p:nvPr>
            <p:ph type="ctrTitle"/>
          </p:nvPr>
        </p:nvSpPr>
        <p:spPr>
          <a:xfrm>
            <a:off x="1051560" y="1432223"/>
            <a:ext cx="9966960" cy="3035808"/>
          </a:xfrm>
        </p:spPr>
        <p:txBody>
          <a:bodyPr rtlCol="0" anchor="b">
            <a:normAutofit/>
          </a:bodyPr>
          <a:lstStyle/>
          <a:p>
            <a:r>
              <a:rPr lang="ro-RO" dirty="0">
                <a:solidFill>
                  <a:srgbClr val="FFFFFF"/>
                </a:solidFill>
              </a:rPr>
              <a:t>Maria </a:t>
            </a:r>
            <a:r>
              <a:rPr lang="ro-RO" dirty="0" err="1">
                <a:solidFill>
                  <a:srgbClr val="FFFFFF"/>
                </a:solidFill>
              </a:rPr>
              <a:t>tănase</a:t>
            </a:r>
            <a:endParaRPr lang="ro-RO" dirty="0">
              <a:solidFill>
                <a:srgbClr val="FFFFFF"/>
              </a:solidFill>
            </a:endParaRPr>
          </a:p>
        </p:txBody>
      </p:sp>
      <p:sp>
        <p:nvSpPr>
          <p:cNvPr id="3" name="Subtitlu 2">
            <a:extLst>
              <a:ext uri="{FF2B5EF4-FFF2-40B4-BE49-F238E27FC236}">
                <a16:creationId xmlns:a16="http://schemas.microsoft.com/office/drawing/2014/main" id="{6FABE257-83AA-474D-BCC2-238EE02A29AD}"/>
              </a:ext>
            </a:extLst>
          </p:cNvPr>
          <p:cNvSpPr>
            <a:spLocks noGrp="1"/>
          </p:cNvSpPr>
          <p:nvPr>
            <p:ph type="subTitle" idx="1"/>
          </p:nvPr>
        </p:nvSpPr>
        <p:spPr>
          <a:xfrm>
            <a:off x="1069848" y="4389120"/>
            <a:ext cx="7891272" cy="1069848"/>
          </a:xfrm>
        </p:spPr>
        <p:txBody>
          <a:bodyPr rtlCol="0">
            <a:normAutofit/>
          </a:bodyPr>
          <a:lstStyle/>
          <a:p>
            <a:pPr algn="ctr" rtl="0"/>
            <a:r>
              <a:rPr lang="fr-FR" sz="2800" dirty="0">
                <a:solidFill>
                  <a:srgbClr val="FFFFFF"/>
                </a:solidFill>
              </a:rPr>
              <a:t>"la reine du chant traditionnel roumain"</a:t>
            </a:r>
            <a:endParaRPr lang="ro-RO" sz="2800" dirty="0">
              <a:solidFill>
                <a:srgbClr val="FFFFFF"/>
              </a:solidFill>
            </a:endParaRPr>
          </a:p>
          <a:p>
            <a:pPr rtl="0"/>
            <a:endParaRPr lang="ro-RO" dirty="0">
              <a:solidFill>
                <a:srgbClr val="FFFFFF"/>
              </a:solidFill>
            </a:endParaRPr>
          </a:p>
        </p:txBody>
      </p:sp>
      <p:sp>
        <p:nvSpPr>
          <p:cNvPr id="4" name="Substituent subsol 3">
            <a:extLst>
              <a:ext uri="{FF2B5EF4-FFF2-40B4-BE49-F238E27FC236}">
                <a16:creationId xmlns:a16="http://schemas.microsoft.com/office/drawing/2014/main" id="{84DAD6FD-AD59-4D41-8CC7-93A8E8DE37E6}"/>
              </a:ext>
            </a:extLst>
          </p:cNvPr>
          <p:cNvSpPr>
            <a:spLocks noGrp="1"/>
          </p:cNvSpPr>
          <p:nvPr>
            <p:ph type="ftr" sz="quarter" idx="11"/>
          </p:nvPr>
        </p:nvSpPr>
        <p:spPr/>
        <p:txBody>
          <a:bodyPr/>
          <a:lstStyle/>
          <a:p>
            <a:pPr rtl="0"/>
            <a:r>
              <a:rPr lang="ro-RO" sz="1800" noProof="0" dirty="0">
                <a:solidFill>
                  <a:schemeClr val="tx1"/>
                </a:solidFill>
              </a:rPr>
              <a:t>Baciu Ștefania</a:t>
            </a:r>
          </a:p>
        </p:txBody>
      </p:sp>
    </p:spTree>
    <p:extLst>
      <p:ext uri="{BB962C8B-B14F-4D97-AF65-F5344CB8AC3E}">
        <p14:creationId xmlns:p14="http://schemas.microsoft.com/office/powerpoint/2010/main" val="248651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EFFEBE8D-A112-4DFD-ABFE-678A5E2E9E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56591" y="0"/>
            <a:ext cx="11078817" cy="6859506"/>
          </a:xfrm>
          <a:prstGeom prst="rect">
            <a:avLst/>
          </a:prstGeom>
        </p:spPr>
      </p:pic>
      <p:sp>
        <p:nvSpPr>
          <p:cNvPr id="2" name="Titlu 1">
            <a:extLst>
              <a:ext uri="{FF2B5EF4-FFF2-40B4-BE49-F238E27FC236}">
                <a16:creationId xmlns:a16="http://schemas.microsoft.com/office/drawing/2014/main" id="{924EA199-4276-4AF6-84CD-3343E571BDCE}"/>
              </a:ext>
            </a:extLst>
          </p:cNvPr>
          <p:cNvSpPr>
            <a:spLocks noGrp="1"/>
          </p:cNvSpPr>
          <p:nvPr>
            <p:ph type="title"/>
          </p:nvPr>
        </p:nvSpPr>
        <p:spPr/>
        <p:txBody>
          <a:bodyPr>
            <a:normAutofit fontScale="90000"/>
          </a:bodyPr>
          <a:lstStyle/>
          <a:p>
            <a:r>
              <a:rPr lang="ro-RO" sz="4000" dirty="0"/>
              <a:t>	</a:t>
            </a:r>
            <a:r>
              <a:rPr lang="fr-FR" sz="4000" dirty="0"/>
              <a:t>Maria </a:t>
            </a:r>
            <a:r>
              <a:rPr lang="fr-FR" sz="4000" dirty="0" err="1"/>
              <a:t>Tănase</a:t>
            </a:r>
            <a:r>
              <a:rPr lang="fr-FR" sz="4000" dirty="0"/>
              <a:t> </a:t>
            </a:r>
            <a:r>
              <a:rPr lang="fr-FR" sz="2800" dirty="0"/>
              <a:t>est une </a:t>
            </a:r>
            <a:r>
              <a:rPr lang="fr-FR" sz="2700" dirty="0"/>
              <a:t>chanteuse roumaine de musique FOLKLORIQUE  née le 25 septembre 1913 à Bucarest et décédée le 22 juin 1963 à Bucarest.</a:t>
            </a:r>
            <a:endParaRPr lang="ro-RO" dirty="0"/>
          </a:p>
        </p:txBody>
      </p:sp>
      <p:sp>
        <p:nvSpPr>
          <p:cNvPr id="3" name="Substituent conținut 2">
            <a:extLst>
              <a:ext uri="{FF2B5EF4-FFF2-40B4-BE49-F238E27FC236}">
                <a16:creationId xmlns:a16="http://schemas.microsoft.com/office/drawing/2014/main" id="{55367329-C4A1-4DBB-9C02-5A0C89AF9FDB}"/>
              </a:ext>
            </a:extLst>
          </p:cNvPr>
          <p:cNvSpPr>
            <a:spLocks noGrp="1"/>
          </p:cNvSpPr>
          <p:nvPr>
            <p:ph idx="1"/>
          </p:nvPr>
        </p:nvSpPr>
        <p:spPr/>
        <p:txBody>
          <a:bodyPr>
            <a:normAutofit/>
          </a:bodyPr>
          <a:lstStyle/>
          <a:p>
            <a:r>
              <a:rPr lang="ro-RO" sz="2400" dirty="0"/>
              <a:t>   </a:t>
            </a:r>
            <a:r>
              <a:rPr lang="fr-FR" sz="2400" dirty="0"/>
              <a:t>La voix dit beaucoup de la personnalité d’une personne. En entendant celle de Maria </a:t>
            </a:r>
            <a:r>
              <a:rPr lang="fr-FR" sz="2400" dirty="0" err="1"/>
              <a:t>Tănase</a:t>
            </a:r>
            <a:r>
              <a:rPr lang="fr-FR" sz="2400" dirty="0"/>
              <a:t>, on imagine une femme sûre d’elle, qui trace sa route, une comédienne aussi, douée pour donner vie au texte qu’elle chante. La chanteuse roumaine est tout ça à la fois. Elle avait beaucoup de répartie, d’exigence et c’était une femme libre. </a:t>
            </a:r>
            <a:endParaRPr lang="ro-RO" sz="2400" dirty="0"/>
          </a:p>
          <a:p>
            <a:endParaRPr lang="ro-RO" sz="2400" dirty="0"/>
          </a:p>
          <a:p>
            <a:r>
              <a:rPr lang="ro-RO" sz="2400" dirty="0"/>
              <a:t>   </a:t>
            </a:r>
            <a:r>
              <a:rPr lang="fr-FR" sz="2400" dirty="0"/>
              <a:t>C’est dans esprit de liberté qu’elle apprend la musique et débute sa carrière. Nous sommes en Roumanie dans les années 30, la jeune fille rejoint Bucarest qui est alors appelée la “Paris de l’est” tant la musique, la fête, la culture est présente partout dans la ville. Elle se met à chanter dans les jardins et les bars et les restaurants huppés de la capitale. </a:t>
            </a:r>
            <a:endParaRPr lang="ro-RO" sz="2400" dirty="0"/>
          </a:p>
        </p:txBody>
      </p:sp>
    </p:spTree>
    <p:extLst>
      <p:ext uri="{BB962C8B-B14F-4D97-AF65-F5344CB8AC3E}">
        <p14:creationId xmlns:p14="http://schemas.microsoft.com/office/powerpoint/2010/main" val="140397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id="{282A3131-3046-4F76-BB5D-D69C838EDA22}"/>
              </a:ext>
            </a:extLst>
          </p:cNvPr>
          <p:cNvPicPr>
            <a:picLocks noChangeAspect="1"/>
          </p:cNvPicPr>
          <p:nvPr/>
        </p:nvPicPr>
        <p:blipFill>
          <a:blip r:embed="rId2"/>
          <a:stretch>
            <a:fillRect/>
          </a:stretch>
        </p:blipFill>
        <p:spPr>
          <a:xfrm>
            <a:off x="5309501" y="959607"/>
            <a:ext cx="2915095" cy="4073237"/>
          </a:xfrm>
          <a:prstGeom prst="rect">
            <a:avLst/>
          </a:prstGeom>
        </p:spPr>
      </p:pic>
      <p:pic>
        <p:nvPicPr>
          <p:cNvPr id="3" name="Imagine 2">
            <a:extLst>
              <a:ext uri="{FF2B5EF4-FFF2-40B4-BE49-F238E27FC236}">
                <a16:creationId xmlns:a16="http://schemas.microsoft.com/office/drawing/2014/main" id="{7E8383FD-F387-42B4-AA21-C8E8092CA20E}"/>
              </a:ext>
            </a:extLst>
          </p:cNvPr>
          <p:cNvPicPr>
            <a:picLocks noChangeAspect="1"/>
          </p:cNvPicPr>
          <p:nvPr/>
        </p:nvPicPr>
        <p:blipFill>
          <a:blip r:embed="rId3"/>
          <a:stretch>
            <a:fillRect/>
          </a:stretch>
        </p:blipFill>
        <p:spPr>
          <a:xfrm>
            <a:off x="9050914" y="2022030"/>
            <a:ext cx="2915095" cy="4413005"/>
          </a:xfrm>
          <a:prstGeom prst="rect">
            <a:avLst/>
          </a:prstGeom>
        </p:spPr>
      </p:pic>
      <p:pic>
        <p:nvPicPr>
          <p:cNvPr id="4" name="Imagine 3">
            <a:extLst>
              <a:ext uri="{FF2B5EF4-FFF2-40B4-BE49-F238E27FC236}">
                <a16:creationId xmlns:a16="http://schemas.microsoft.com/office/drawing/2014/main" id="{ABD7AE85-EB17-48D2-B0EF-430056CC6767}"/>
              </a:ext>
            </a:extLst>
          </p:cNvPr>
          <p:cNvPicPr>
            <a:picLocks noChangeAspect="1"/>
          </p:cNvPicPr>
          <p:nvPr/>
        </p:nvPicPr>
        <p:blipFill>
          <a:blip r:embed="rId4"/>
          <a:stretch>
            <a:fillRect/>
          </a:stretch>
        </p:blipFill>
        <p:spPr>
          <a:xfrm>
            <a:off x="443347" y="678873"/>
            <a:ext cx="3271210" cy="2944089"/>
          </a:xfrm>
          <a:prstGeom prst="rect">
            <a:avLst/>
          </a:prstGeom>
        </p:spPr>
      </p:pic>
      <p:pic>
        <p:nvPicPr>
          <p:cNvPr id="5" name="Imagine 4">
            <a:extLst>
              <a:ext uri="{FF2B5EF4-FFF2-40B4-BE49-F238E27FC236}">
                <a16:creationId xmlns:a16="http://schemas.microsoft.com/office/drawing/2014/main" id="{F2C6A01A-2BCC-4D5B-AA64-99DC5E2EE862}"/>
              </a:ext>
            </a:extLst>
          </p:cNvPr>
          <p:cNvPicPr>
            <a:picLocks noChangeAspect="1"/>
          </p:cNvPicPr>
          <p:nvPr/>
        </p:nvPicPr>
        <p:blipFill>
          <a:blip r:embed="rId5"/>
          <a:stretch>
            <a:fillRect/>
          </a:stretch>
        </p:blipFill>
        <p:spPr>
          <a:xfrm>
            <a:off x="2611083" y="4081225"/>
            <a:ext cx="1872100" cy="2353810"/>
          </a:xfrm>
          <a:prstGeom prst="rect">
            <a:avLst/>
          </a:prstGeom>
        </p:spPr>
      </p:pic>
    </p:spTree>
    <p:extLst>
      <p:ext uri="{BB962C8B-B14F-4D97-AF65-F5344CB8AC3E}">
        <p14:creationId xmlns:p14="http://schemas.microsoft.com/office/powerpoint/2010/main" val="49531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DAE94F0F-2568-41D4-94D5-9E4F79D7CF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063752" y="-14710"/>
            <a:ext cx="10349948" cy="6887419"/>
          </a:xfrm>
          <a:prstGeom prst="rect">
            <a:avLst/>
          </a:prstGeom>
        </p:spPr>
      </p:pic>
      <p:sp>
        <p:nvSpPr>
          <p:cNvPr id="2" name="Titlu 1">
            <a:extLst>
              <a:ext uri="{FF2B5EF4-FFF2-40B4-BE49-F238E27FC236}">
                <a16:creationId xmlns:a16="http://schemas.microsoft.com/office/drawing/2014/main" id="{E65C6827-C168-4082-9800-99401DFDFAAA}"/>
              </a:ext>
            </a:extLst>
          </p:cNvPr>
          <p:cNvSpPr>
            <a:spLocks noGrp="1"/>
          </p:cNvSpPr>
          <p:nvPr>
            <p:ph type="title"/>
          </p:nvPr>
        </p:nvSpPr>
        <p:spPr>
          <a:xfrm>
            <a:off x="1069848" y="484632"/>
            <a:ext cx="10058400" cy="1291159"/>
          </a:xfrm>
        </p:spPr>
        <p:txBody>
          <a:bodyPr>
            <a:normAutofit/>
          </a:bodyPr>
          <a:lstStyle/>
          <a:p>
            <a:r>
              <a:rPr lang="ro-RO" sz="4400" dirty="0"/>
              <a:t>   Autodidacte et </a:t>
            </a:r>
            <a:r>
              <a:rPr lang="ro-RO" sz="4400" dirty="0" err="1">
                <a:solidFill>
                  <a:schemeClr val="bg1"/>
                </a:solidFill>
              </a:rPr>
              <a:t>libre</a:t>
            </a:r>
            <a:endParaRPr lang="ro-RO" sz="4400" dirty="0">
              <a:solidFill>
                <a:schemeClr val="bg1"/>
              </a:solidFill>
            </a:endParaRPr>
          </a:p>
        </p:txBody>
      </p:sp>
      <p:sp>
        <p:nvSpPr>
          <p:cNvPr id="3" name="Substituent conținut 2">
            <a:extLst>
              <a:ext uri="{FF2B5EF4-FFF2-40B4-BE49-F238E27FC236}">
                <a16:creationId xmlns:a16="http://schemas.microsoft.com/office/drawing/2014/main" id="{1DE9943B-7DBF-4860-8171-2E2B63823F30}"/>
              </a:ext>
            </a:extLst>
          </p:cNvPr>
          <p:cNvSpPr>
            <a:spLocks noGrp="1"/>
          </p:cNvSpPr>
          <p:nvPr>
            <p:ph idx="1"/>
          </p:nvPr>
        </p:nvSpPr>
        <p:spPr/>
        <p:txBody>
          <a:bodyPr>
            <a:normAutofit/>
          </a:bodyPr>
          <a:lstStyle/>
          <a:p>
            <a:r>
              <a:rPr lang="ro-RO" dirty="0">
                <a:highlight>
                  <a:srgbClr val="C0C0C0"/>
                </a:highlight>
              </a:rPr>
              <a:t>   </a:t>
            </a:r>
            <a:r>
              <a:rPr lang="fr-FR" dirty="0">
                <a:highlight>
                  <a:srgbClr val="C0C0C0"/>
                </a:highlight>
              </a:rPr>
              <a:t>Maria </a:t>
            </a:r>
            <a:r>
              <a:rPr lang="fr-FR" dirty="0" err="1">
                <a:highlight>
                  <a:srgbClr val="C0C0C0"/>
                </a:highlight>
              </a:rPr>
              <a:t>Tănase</a:t>
            </a:r>
            <a:r>
              <a:rPr lang="fr-FR" dirty="0">
                <a:highlight>
                  <a:srgbClr val="C0C0C0"/>
                </a:highlight>
              </a:rPr>
              <a:t> n’a alors jamais suivi un seul cours de musique et se laisse simplement bercer par les mélodies qu’elle entend partout, des chansons populaires, la plupart issues de la tradition des L</a:t>
            </a:r>
            <a:r>
              <a:rPr lang="ro-RO" dirty="0">
                <a:highlight>
                  <a:srgbClr val="C0C0C0"/>
                </a:highlight>
              </a:rPr>
              <a:t>ă</a:t>
            </a:r>
            <a:r>
              <a:rPr lang="fr-FR" dirty="0" err="1">
                <a:highlight>
                  <a:srgbClr val="C0C0C0"/>
                </a:highlight>
              </a:rPr>
              <a:t>utari</a:t>
            </a:r>
            <a:r>
              <a:rPr lang="fr-FR" dirty="0">
                <a:highlight>
                  <a:srgbClr val="C0C0C0"/>
                </a:highlight>
              </a:rPr>
              <a:t>, des musiciens traditionnels de Roumanie ou de Moldavie, qui jouent en petits groupes et sont appelés taraf. On les retrouve surtout dans la tradition populaire roumaine et on peut les entendre à l’occasion de mariages, d’enterrements ou de baptêmes… Sur ses enregistrements, Maria </a:t>
            </a:r>
            <a:r>
              <a:rPr lang="fr-FR" dirty="0" err="1">
                <a:highlight>
                  <a:srgbClr val="C0C0C0"/>
                </a:highlight>
              </a:rPr>
              <a:t>Tănase</a:t>
            </a:r>
            <a:r>
              <a:rPr lang="fr-FR" dirty="0">
                <a:highlight>
                  <a:srgbClr val="C0C0C0"/>
                </a:highlight>
              </a:rPr>
              <a:t> est accompagnée par des tarafs. Elle porte avec sa voix ce répertoire l</a:t>
            </a:r>
            <a:r>
              <a:rPr lang="ro-RO" dirty="0">
                <a:highlight>
                  <a:srgbClr val="C0C0C0"/>
                </a:highlight>
              </a:rPr>
              <a:t>ă</a:t>
            </a:r>
            <a:r>
              <a:rPr lang="fr-FR" dirty="0" err="1">
                <a:highlight>
                  <a:srgbClr val="C0C0C0"/>
                </a:highlight>
              </a:rPr>
              <a:t>utari</a:t>
            </a:r>
            <a:r>
              <a:rPr lang="fr-FR" dirty="0">
                <a:highlight>
                  <a:srgbClr val="C0C0C0"/>
                </a:highlight>
              </a:rPr>
              <a:t>, l’un des plus importants du pays. </a:t>
            </a:r>
            <a:endParaRPr lang="ro-RO" dirty="0">
              <a:highlight>
                <a:srgbClr val="C0C0C0"/>
              </a:highlight>
            </a:endParaRPr>
          </a:p>
          <a:p>
            <a:r>
              <a:rPr lang="ro-RO" dirty="0">
                <a:highlight>
                  <a:srgbClr val="C0C0C0"/>
                </a:highlight>
              </a:rPr>
              <a:t>   </a:t>
            </a:r>
            <a:r>
              <a:rPr lang="fr-FR" dirty="0">
                <a:highlight>
                  <a:srgbClr val="C0C0C0"/>
                </a:highlight>
              </a:rPr>
              <a:t>Elle le porte mais elle l’interprète aussi à sa façon. On dit de cette chanteuse que jamais dans sa vie elle n’a repris une chanson deux fois de la même manière. Chacune de ses interprétations est unique, arrangée ou adaptée par sa vision de la musique. </a:t>
            </a:r>
            <a:endParaRPr lang="ro-RO" dirty="0">
              <a:highlight>
                <a:srgbClr val="C0C0C0"/>
              </a:highlight>
            </a:endParaRPr>
          </a:p>
        </p:txBody>
      </p:sp>
    </p:spTree>
    <p:extLst>
      <p:ext uri="{BB962C8B-B14F-4D97-AF65-F5344CB8AC3E}">
        <p14:creationId xmlns:p14="http://schemas.microsoft.com/office/powerpoint/2010/main" val="297183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0B8072E-697D-425A-80D9-8A39FEA590F4}"/>
              </a:ext>
            </a:extLst>
          </p:cNvPr>
          <p:cNvSpPr>
            <a:spLocks noGrp="1"/>
          </p:cNvSpPr>
          <p:nvPr>
            <p:ph type="title"/>
          </p:nvPr>
        </p:nvSpPr>
        <p:spPr>
          <a:xfrm>
            <a:off x="1069848" y="-172278"/>
            <a:ext cx="10058400" cy="2266254"/>
          </a:xfrm>
        </p:spPr>
        <p:txBody>
          <a:bodyPr>
            <a:noAutofit/>
          </a:bodyPr>
          <a:lstStyle/>
          <a:p>
            <a:r>
              <a:rPr lang="ro-RO" sz="3600" dirty="0"/>
              <a:t>       </a:t>
            </a:r>
            <a:r>
              <a:rPr lang="fr-FR" sz="3600" dirty="0"/>
              <a:t>Chanter la musique populaire </a:t>
            </a:r>
            <a:r>
              <a:rPr lang="ro-RO" sz="3600" dirty="0"/>
              <a:t>                		</a:t>
            </a:r>
            <a:r>
              <a:rPr lang="fr-FR" sz="3600" dirty="0"/>
              <a:t>roumaine en français</a:t>
            </a:r>
            <a:endParaRPr lang="ro-RO" sz="3600" dirty="0"/>
          </a:p>
        </p:txBody>
      </p:sp>
      <p:sp>
        <p:nvSpPr>
          <p:cNvPr id="3" name="Substituent conținut 2">
            <a:extLst>
              <a:ext uri="{FF2B5EF4-FFF2-40B4-BE49-F238E27FC236}">
                <a16:creationId xmlns:a16="http://schemas.microsoft.com/office/drawing/2014/main" id="{4E89AB4E-EC98-4F22-8D57-E1855240DBBF}"/>
              </a:ext>
            </a:extLst>
          </p:cNvPr>
          <p:cNvSpPr>
            <a:spLocks noGrp="1"/>
          </p:cNvSpPr>
          <p:nvPr>
            <p:ph idx="1"/>
          </p:nvPr>
        </p:nvSpPr>
        <p:spPr>
          <a:xfrm>
            <a:off x="1069848" y="1497496"/>
            <a:ext cx="10058400" cy="4674704"/>
          </a:xfrm>
        </p:spPr>
        <p:txBody>
          <a:bodyPr/>
          <a:lstStyle/>
          <a:p>
            <a:r>
              <a:rPr lang="ro-RO" dirty="0"/>
              <a:t>   </a:t>
            </a:r>
            <a:r>
              <a:rPr lang="fr-FR" sz="2400" dirty="0"/>
              <a:t>Une liberté qu'elle s'accorde aussi sur la langue en traduisant certaines chansons populaires en français comme une magnifique doina, genre le plus populaire en Roumanie. La doina est une chanson d’amour, une complainte ou un appel à dénoncer l’injustice d’une situation. </a:t>
            </a:r>
            <a:endParaRPr lang="ro-RO" sz="2400" dirty="0"/>
          </a:p>
          <a:p>
            <a:r>
              <a:rPr lang="ro-RO" sz="2400" dirty="0"/>
              <a:t>   https://www.youtube.com/watch?v=FGZ28Cn8NG8</a:t>
            </a:r>
          </a:p>
        </p:txBody>
      </p:sp>
      <p:pic>
        <p:nvPicPr>
          <p:cNvPr id="4" name="Media online 3" title="Maria Tanase - Doina">
            <a:hlinkClick r:id="" action="ppaction://media"/>
            <a:extLst>
              <a:ext uri="{FF2B5EF4-FFF2-40B4-BE49-F238E27FC236}">
                <a16:creationId xmlns:a16="http://schemas.microsoft.com/office/drawing/2014/main" id="{83B6342C-72B0-41CB-8D9F-E7CB41567E0C}"/>
              </a:ext>
            </a:extLst>
          </p:cNvPr>
          <p:cNvPicPr>
            <a:picLocks noRot="1" noChangeAspect="1"/>
          </p:cNvPicPr>
          <p:nvPr>
            <a:videoFile r:link="rId1"/>
          </p:nvPr>
        </p:nvPicPr>
        <p:blipFill>
          <a:blip r:embed="rId3"/>
          <a:stretch>
            <a:fillRect/>
          </a:stretch>
        </p:blipFill>
        <p:spPr>
          <a:xfrm>
            <a:off x="2983948" y="3429000"/>
            <a:ext cx="5316974" cy="2983142"/>
          </a:xfrm>
          <a:prstGeom prst="rect">
            <a:avLst/>
          </a:prstGeom>
        </p:spPr>
      </p:pic>
    </p:spTree>
    <p:extLst>
      <p:ext uri="{BB962C8B-B14F-4D97-AF65-F5344CB8AC3E}">
        <p14:creationId xmlns:p14="http://schemas.microsoft.com/office/powerpoint/2010/main" val="213925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 lemn">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_36806489_TF89879641.potx" id="{A628BEF5-CF66-418F-8170-86F7107F4AEC}" vid="{021BCA2C-806E-48D0-B11D-52E22C5BB3FE}"/>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674FF-673D-40E4-90DC-427647F6395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EFE16CA-070B-4D00-B57F-1D59C2AB8F4E}">
  <ds:schemaRefs>
    <ds:schemaRef ds:uri="http://schemas.microsoft.com/sharepoint/v3/contenttype/forms"/>
  </ds:schemaRefs>
</ds:datastoreItem>
</file>

<file path=customXml/itemProps3.xml><?xml version="1.0" encoding="utf-8"?>
<ds:datastoreItem xmlns:ds="http://schemas.openxmlformats.org/officeDocument/2006/customXml" ds:itemID="{D9A9D615-5981-403D-BA81-11685916B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Proiectare Tip lemn</Template>
  <TotalTime>34</TotalTime>
  <Words>416</Words>
  <Application>Microsoft Office PowerPoint</Application>
  <PresentationFormat>Grand écran</PresentationFormat>
  <Paragraphs>14</Paragraphs>
  <Slides>5</Slides>
  <Notes>1</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vt:i4>
      </vt:variant>
    </vt:vector>
  </HeadingPairs>
  <TitlesOfParts>
    <vt:vector size="10" baseType="lpstr">
      <vt:lpstr>Calibri</vt:lpstr>
      <vt:lpstr>Rockwell</vt:lpstr>
      <vt:lpstr>Times New Roman</vt:lpstr>
      <vt:lpstr>Wingdings</vt:lpstr>
      <vt:lpstr>Tip lemn</vt:lpstr>
      <vt:lpstr>Maria tănase</vt:lpstr>
      <vt:lpstr> Maria Tănase est une chanteuse roumaine de musique FOLKLORIQUE  née le 25 septembre 1913 à Bucarest et décédée le 22 juin 1963 à Bucarest.</vt:lpstr>
      <vt:lpstr>Présentation PowerPoint</vt:lpstr>
      <vt:lpstr>   Autodidacte et libre</vt:lpstr>
      <vt:lpstr>       Chanter la musique populaire                   roumaine en français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Maria tănase</dc:title>
  <dc:creator>Stefania Baciu</dc:creator>
  <cp:lastModifiedBy>3735</cp:lastModifiedBy>
  <cp:revision>3</cp:revision>
  <dcterms:created xsi:type="dcterms:W3CDTF">2021-10-11T18:44:37Z</dcterms:created>
  <dcterms:modified xsi:type="dcterms:W3CDTF">2022-05-28T08:11:53Z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