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0EDBA-374A-4C06-97C3-4778D7481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10BC05-CA0E-4838-9B3A-E283B77C8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FBC4EB-00DB-4AC3-BB46-60F34739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0817-81B5-4ACC-BD6F-0BF7434769A3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10DFC1-6AEA-4F8C-B125-2E3559854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F6747A-91C9-4E8A-8D7D-80516D5F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DF4-1D02-4066-BA94-BD9652016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46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38338E-6C34-460F-8FE1-2FF7762AB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CAE830-05E7-44AB-AECB-BB9AEEF7D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CEF27C-50FE-430C-8D59-A04DCB7BF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0817-81B5-4ACC-BD6F-0BF7434769A3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D2231C-9133-48DA-84C9-6F34921D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8D07AA-8F7D-4BDA-AC8D-D3AD5A8B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DF4-1D02-4066-BA94-BD9652016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30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C89A912-3341-426F-9B99-7B4D4F503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2568E2-9227-45C6-864A-45036CEDD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3F31D2-9F40-405C-AA28-351250EE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0817-81B5-4ACC-BD6F-0BF7434769A3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738C3B-3434-4BA0-8AE9-41FED5BD0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8F8724-69E2-4340-B8F8-926A602F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DF4-1D02-4066-BA94-BD9652016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93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FFBB60-FF4C-49FE-8416-8153EE20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C09B47-3174-41DC-83DA-BCC977FC3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BE1203-E006-48EB-968F-05880FB6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0817-81B5-4ACC-BD6F-0BF7434769A3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2640D9-D2E9-4A21-92CD-0183A3E25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005003-D510-4C22-8222-999AACF24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DF4-1D02-4066-BA94-BD9652016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09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34A92-B25B-46B6-A591-CB3135364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E63691-9B7F-4799-BA22-EA295EB2A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C2C37-7CF4-4552-BA13-12385ACE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0817-81B5-4ACC-BD6F-0BF7434769A3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07C63F-D055-40E3-9E50-54B8EA14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C8376B-B765-4418-A21F-5701298F5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DF4-1D02-4066-BA94-BD9652016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05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C54794-D772-492B-9ACF-687280BD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0E477C-1076-472B-BF0B-9ACD09727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92D3E1-C8C9-487D-A9BC-75390780E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8FFCAD-6DC4-4A6E-B8F3-79F8E01AA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0817-81B5-4ACC-BD6F-0BF7434769A3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51B33E-144F-44A6-A925-0F8519B63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5D61F0-5390-45D2-8AC1-CB69FEE5D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DF4-1D02-4066-BA94-BD9652016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37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DB558C-741E-47A4-B48C-35E9A866B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584BE0-C722-41C4-86DE-E2383F852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AC4C11-8519-481E-8A05-94911F993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DDD728A-D9F0-48A0-84D2-404E2C7A87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E12BDD5-FBD4-423C-AB17-5471F4358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A9CCBE3-74E9-440D-920B-AD004767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0817-81B5-4ACC-BD6F-0BF7434769A3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8C0E44-02D3-42EC-B6C7-676DB6C0C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6AE3A5C-E484-4C53-8089-184E6FBB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DF4-1D02-4066-BA94-BD9652016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3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4DCC88-601B-4AD4-9553-406F85683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170460-7055-45D0-843E-01B70D31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0817-81B5-4ACC-BD6F-0BF7434769A3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ED2A2A-4A25-4D90-B17A-BC39386F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9BD81D-C7BD-4B84-9555-5E0A092F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DF4-1D02-4066-BA94-BD9652016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68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EED903-766C-4F26-9F64-E46DDBAA4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0817-81B5-4ACC-BD6F-0BF7434769A3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7EF485-2514-42CA-B59C-B2F0592C0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8BC051-3F85-455F-8485-A6835E78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DF4-1D02-4066-BA94-BD9652016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1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AA8CCC-05F0-4662-AC4A-03AEDD58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B529EE-CEAB-47BF-87F8-99633451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7511A2-B334-4C99-B276-855F99899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BBAB51-09CB-47B0-BEA9-A78851BB2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0817-81B5-4ACC-BD6F-0BF7434769A3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F3D5AB-A3A7-4757-BE1D-FED2D53A2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F63515-15A4-4C4E-BF6C-59F3DDA4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DF4-1D02-4066-BA94-BD9652016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11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C7CB39-BCC4-4BDA-93E6-6E62DCCA9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FB7B040-6F20-4F7D-AC0F-7A50EB8C2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331449-67A2-4FF1-9ADC-1895137ED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1F3D77-E610-4100-8867-3B4A27A0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0817-81B5-4ACC-BD6F-0BF7434769A3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FEF831-DF03-4E2D-9091-51277C5E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8E86A5-B233-45FD-8174-6BF56215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DF4-1D02-4066-BA94-BD9652016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50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86BCD8A-F028-4C2C-81B9-CD099CD57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570F58-9CF1-497B-9ABC-C70CDBC97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4E7B9A-6777-4B3B-BC08-CB5783D53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40817-81B5-4ACC-BD6F-0BF7434769A3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E04832-0EF7-4A2D-B733-D3A020350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7E8989-B08D-4DB8-8D09-A5A3B8B3F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5CDF4-1D02-4066-BA94-BD9652016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44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iteknoloji.com/etwinning-twinspace-ve-ortak-bulma-forumlari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E1CA3B-142D-4DB2-BD86-2E2F1C427B93}"/>
              </a:ext>
            </a:extLst>
          </p:cNvPr>
          <p:cNvSpPr/>
          <p:nvPr/>
        </p:nvSpPr>
        <p:spPr>
          <a:xfrm>
            <a:off x="1908999" y="2173238"/>
            <a:ext cx="8482194" cy="427809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L’exposition de </a:t>
            </a:r>
          </a:p>
          <a:p>
            <a:pPr algn="ctr"/>
            <a:r>
              <a:rPr lang="fr-FR" sz="44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dessins/peintures – affiches</a:t>
            </a:r>
          </a:p>
          <a:p>
            <a:pPr algn="ctr"/>
            <a:r>
              <a:rPr lang="fr-FR" sz="4400" i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Les femmes – victimes de la violence</a:t>
            </a:r>
          </a:p>
          <a:p>
            <a:pPr algn="ctr"/>
            <a:endParaRPr lang="fr-FR" sz="4400" b="0" i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fr-FR" sz="4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Le</a:t>
            </a:r>
            <a:r>
              <a:rPr lang="ro-RO" sz="44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44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le 25 novembre 2021</a:t>
            </a:r>
          </a:p>
          <a:p>
            <a:pPr algn="ctr"/>
            <a:r>
              <a:rPr lang="fr-FR" sz="44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CNCH </a:t>
            </a:r>
            <a:r>
              <a:rPr lang="fr-FR" sz="440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Piatra-Neamt</a:t>
            </a:r>
            <a:endParaRPr lang="fr-FR" sz="44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95C5944-0B15-4C5F-A327-B4A7C866A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95425" y="139172"/>
            <a:ext cx="2991537" cy="168315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CC49F44-B584-477D-B987-AC9CB502EDAA}"/>
              </a:ext>
            </a:extLst>
          </p:cNvPr>
          <p:cNvSpPr txBox="1"/>
          <p:nvPr/>
        </p:nvSpPr>
        <p:spPr>
          <a:xfrm>
            <a:off x="-284084" y="290029"/>
            <a:ext cx="4092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Le projet francophone</a:t>
            </a:r>
          </a:p>
          <a:p>
            <a:pPr algn="ctr"/>
            <a:r>
              <a:rPr lang="fr-FR" b="1" i="1" dirty="0">
                <a:solidFill>
                  <a:srgbClr val="002060"/>
                </a:solidFill>
              </a:rPr>
              <a:t>L'école de l'égalité en scène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 ETW 2021-2022</a:t>
            </a:r>
          </a:p>
        </p:txBody>
      </p:sp>
    </p:spTree>
    <p:extLst>
      <p:ext uri="{BB962C8B-B14F-4D97-AF65-F5344CB8AC3E}">
        <p14:creationId xmlns:p14="http://schemas.microsoft.com/office/powerpoint/2010/main" val="1784650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u este disponibilă nicio descriere.">
            <a:extLst>
              <a:ext uri="{FF2B5EF4-FFF2-40B4-BE49-F238E27FC236}">
                <a16:creationId xmlns:a16="http://schemas.microsoft.com/office/drawing/2014/main" id="{F7F648D2-5A67-46E4-B4D4-F8349E565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0"/>
            <a:ext cx="5091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79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u este disponibilă nicio descriere.">
            <a:extLst>
              <a:ext uri="{FF2B5EF4-FFF2-40B4-BE49-F238E27FC236}">
                <a16:creationId xmlns:a16="http://schemas.microsoft.com/office/drawing/2014/main" id="{AF2F8774-08AD-4D5D-84DC-6B1040155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0"/>
            <a:ext cx="5146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98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u este disponibilă nicio descriere.">
            <a:extLst>
              <a:ext uri="{FF2B5EF4-FFF2-40B4-BE49-F238E27FC236}">
                <a16:creationId xmlns:a16="http://schemas.microsoft.com/office/drawing/2014/main" id="{567B8CB6-DB46-4797-A3C6-B85F54A7F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0"/>
            <a:ext cx="5091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555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u este disponibilă nicio descriere.">
            <a:extLst>
              <a:ext uri="{FF2B5EF4-FFF2-40B4-BE49-F238E27FC236}">
                <a16:creationId xmlns:a16="http://schemas.microsoft.com/office/drawing/2014/main" id="{83868425-5662-4EE3-8611-0AE579252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0"/>
            <a:ext cx="5091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880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u este disponibilă nicio descriere.">
            <a:extLst>
              <a:ext uri="{FF2B5EF4-FFF2-40B4-BE49-F238E27FC236}">
                <a16:creationId xmlns:a16="http://schemas.microsoft.com/office/drawing/2014/main" id="{22F39612-AB34-4568-A94E-5966598F4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0"/>
            <a:ext cx="5091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935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u este disponibilă nicio descriere.">
            <a:extLst>
              <a:ext uri="{FF2B5EF4-FFF2-40B4-BE49-F238E27FC236}">
                <a16:creationId xmlns:a16="http://schemas.microsoft.com/office/drawing/2014/main" id="{51ADEA66-16D9-49EA-B0FF-D04CF18F3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0"/>
            <a:ext cx="5091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20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u este disponibilă nicio descriere.">
            <a:extLst>
              <a:ext uri="{FF2B5EF4-FFF2-40B4-BE49-F238E27FC236}">
                <a16:creationId xmlns:a16="http://schemas.microsoft.com/office/drawing/2014/main" id="{DC3CC708-300D-4CB6-92E3-E37222952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0"/>
            <a:ext cx="5091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22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u este disponibilă nicio descriere.">
            <a:extLst>
              <a:ext uri="{FF2B5EF4-FFF2-40B4-BE49-F238E27FC236}">
                <a16:creationId xmlns:a16="http://schemas.microsoft.com/office/drawing/2014/main" id="{3CB33C45-515E-409F-8D4A-215F84F9E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0"/>
            <a:ext cx="5091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11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u este disponibilă nicio descriere.">
            <a:extLst>
              <a:ext uri="{FF2B5EF4-FFF2-40B4-BE49-F238E27FC236}">
                <a16:creationId xmlns:a16="http://schemas.microsoft.com/office/drawing/2014/main" id="{F75EBD5E-4568-4658-A334-46022FC6F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0"/>
            <a:ext cx="5146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506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u este disponibilă nicio descriere.">
            <a:extLst>
              <a:ext uri="{FF2B5EF4-FFF2-40B4-BE49-F238E27FC236}">
                <a16:creationId xmlns:a16="http://schemas.microsoft.com/office/drawing/2014/main" id="{63DD467B-ACAD-42BB-B88A-8C3908048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0"/>
            <a:ext cx="5091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38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 este disponibilă nicio descriere.">
            <a:extLst>
              <a:ext uri="{FF2B5EF4-FFF2-40B4-BE49-F238E27FC236}">
                <a16:creationId xmlns:a16="http://schemas.microsoft.com/office/drawing/2014/main" id="{BAF5031C-9A5B-4EA2-A3C4-CE61B7EFA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78" y="0"/>
            <a:ext cx="9237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349DF8-4A06-4763-AEAE-B0813A0CCBAD}"/>
              </a:ext>
            </a:extLst>
          </p:cNvPr>
          <p:cNvSpPr/>
          <p:nvPr/>
        </p:nvSpPr>
        <p:spPr>
          <a:xfrm>
            <a:off x="5945157" y="32443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1822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u este disponibilă nicio descriere.">
            <a:extLst>
              <a:ext uri="{FF2B5EF4-FFF2-40B4-BE49-F238E27FC236}">
                <a16:creationId xmlns:a16="http://schemas.microsoft.com/office/drawing/2014/main" id="{02968FDF-3D28-4FE3-BD12-3BF64CF9D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0"/>
            <a:ext cx="5091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569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AD32519-9287-4181-94F0-95E163685EFA}"/>
              </a:ext>
            </a:extLst>
          </p:cNvPr>
          <p:cNvSpPr txBox="1"/>
          <p:nvPr/>
        </p:nvSpPr>
        <p:spPr>
          <a:xfrm>
            <a:off x="1091953" y="541538"/>
            <a:ext cx="87711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artistes de CNCH...</a:t>
            </a:r>
          </a:p>
          <a:p>
            <a:endParaRPr lang="ro-RO" sz="2400" dirty="0">
              <a:solidFill>
                <a:srgbClr val="002060"/>
              </a:solidFill>
            </a:endParaRPr>
          </a:p>
          <a:p>
            <a:r>
              <a:rPr lang="en-US" sz="2400" dirty="0" err="1">
                <a:solidFill>
                  <a:srgbClr val="002060"/>
                </a:solidFill>
              </a:rPr>
              <a:t>IXe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ro-RO" sz="2400" dirty="0">
                <a:solidFill>
                  <a:srgbClr val="002060"/>
                </a:solidFill>
              </a:rPr>
              <a:t>A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  <a:r>
              <a:rPr lang="ro-RO" sz="2400" dirty="0">
                <a:solidFill>
                  <a:srgbClr val="002060"/>
                </a:solidFill>
              </a:rPr>
              <a:t>Teofana Marc</a:t>
            </a:r>
          </a:p>
          <a:p>
            <a:endParaRPr lang="ro-RO" sz="2400" dirty="0">
              <a:solidFill>
                <a:srgbClr val="002060"/>
              </a:solidFill>
            </a:endParaRPr>
          </a:p>
          <a:p>
            <a:r>
              <a:rPr lang="en-US" sz="2400" dirty="0" err="1">
                <a:solidFill>
                  <a:srgbClr val="002060"/>
                </a:solidFill>
              </a:rPr>
              <a:t>IXe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ro-RO" sz="2400" dirty="0">
                <a:solidFill>
                  <a:srgbClr val="002060"/>
                </a:solidFill>
              </a:rPr>
              <a:t>C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  <a:r>
              <a:rPr lang="ro-RO" sz="2400" dirty="0">
                <a:solidFill>
                  <a:srgbClr val="002060"/>
                </a:solidFill>
              </a:rPr>
              <a:t>Alesia Paşcău, Anamaria Ojică, Anda-Ioana-Diana Enache, Carina Stoleru</a:t>
            </a:r>
          </a:p>
          <a:p>
            <a:endParaRPr lang="ro-RO" sz="2400" dirty="0">
              <a:solidFill>
                <a:srgbClr val="002060"/>
              </a:solidFill>
            </a:endParaRPr>
          </a:p>
          <a:p>
            <a:r>
              <a:rPr lang="en-US" sz="2400" dirty="0" err="1">
                <a:solidFill>
                  <a:srgbClr val="002060"/>
                </a:solidFill>
              </a:rPr>
              <a:t>IXe</a:t>
            </a:r>
            <a:r>
              <a:rPr lang="en-US" sz="2400" dirty="0">
                <a:solidFill>
                  <a:srgbClr val="002060"/>
                </a:solidFill>
              </a:rPr>
              <a:t> E: </a:t>
            </a:r>
            <a:r>
              <a:rPr lang="ro-RO" sz="2400" dirty="0">
                <a:solidFill>
                  <a:srgbClr val="002060"/>
                </a:solidFill>
              </a:rPr>
              <a:t>Ana-Dalila Negru, Delia Apreutesei,  Elena-Cristina Sava, Maria Uleia, Lorena Misăilă, Maria-Eliza Andronache, Elena-Lavinia Radu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err="1">
                <a:solidFill>
                  <a:srgbClr val="002060"/>
                </a:solidFill>
              </a:rPr>
              <a:t>IXe</a:t>
            </a:r>
            <a:r>
              <a:rPr lang="en-US" sz="2400" dirty="0">
                <a:solidFill>
                  <a:srgbClr val="002060"/>
                </a:solidFill>
              </a:rPr>
              <a:t> F: Nicola-</a:t>
            </a:r>
            <a:r>
              <a:rPr lang="en-US" sz="2400" dirty="0" err="1">
                <a:solidFill>
                  <a:srgbClr val="002060"/>
                </a:solidFill>
              </a:rPr>
              <a:t>Ioana</a:t>
            </a:r>
            <a:r>
              <a:rPr lang="ro-RO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Avram, Daria-</a:t>
            </a:r>
            <a:r>
              <a:rPr lang="ro-RO" sz="2400" dirty="0">
                <a:solidFill>
                  <a:srgbClr val="002060"/>
                </a:solidFill>
              </a:rPr>
              <a:t>Ştefania </a:t>
            </a:r>
            <a:r>
              <a:rPr lang="en-US" sz="2400" dirty="0" err="1">
                <a:solidFill>
                  <a:srgbClr val="002060"/>
                </a:solidFill>
              </a:rPr>
              <a:t>Colobania</a:t>
            </a:r>
            <a:r>
              <a:rPr lang="ro-RO" sz="2400" dirty="0">
                <a:solidFill>
                  <a:srgbClr val="002060"/>
                </a:solidFill>
              </a:rPr>
              <a:t>,</a:t>
            </a:r>
          </a:p>
          <a:p>
            <a:r>
              <a:rPr lang="ro-RO" sz="2400" dirty="0">
                <a:solidFill>
                  <a:srgbClr val="002060"/>
                </a:solidFill>
              </a:rPr>
              <a:t> </a:t>
            </a:r>
            <a:endParaRPr lang="fr-FR" sz="2400" dirty="0">
              <a:solidFill>
                <a:srgbClr val="002060"/>
              </a:solidFill>
            </a:endParaRPr>
          </a:p>
          <a:p>
            <a:r>
              <a:rPr lang="en-US" sz="2400" dirty="0" err="1">
                <a:solidFill>
                  <a:srgbClr val="002060"/>
                </a:solidFill>
              </a:rPr>
              <a:t>Xe</a:t>
            </a:r>
            <a:r>
              <a:rPr lang="en-US" sz="2400" dirty="0">
                <a:solidFill>
                  <a:srgbClr val="002060"/>
                </a:solidFill>
              </a:rPr>
              <a:t> D: Bianca </a:t>
            </a:r>
            <a:r>
              <a:rPr lang="en-US" sz="2400" dirty="0" err="1">
                <a:solidFill>
                  <a:srgbClr val="002060"/>
                </a:solidFill>
              </a:rPr>
              <a:t>Nechita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Ioana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Gliga</a:t>
            </a:r>
            <a:r>
              <a:rPr lang="en-US" sz="2400" dirty="0">
                <a:solidFill>
                  <a:srgbClr val="002060"/>
                </a:solidFill>
              </a:rPr>
              <a:t>, Daria </a:t>
            </a:r>
            <a:r>
              <a:rPr lang="en-US" sz="2400" dirty="0" err="1">
                <a:solidFill>
                  <a:srgbClr val="002060"/>
                </a:solidFill>
              </a:rPr>
              <a:t>Taranu</a:t>
            </a:r>
            <a:endParaRPr lang="ro-RO" sz="2400" dirty="0">
              <a:solidFill>
                <a:srgbClr val="002060"/>
              </a:solidFill>
            </a:endParaRPr>
          </a:p>
          <a:p>
            <a:endParaRPr lang="ro-RO" sz="2400" dirty="0">
              <a:solidFill>
                <a:srgbClr val="002060"/>
              </a:solidFill>
            </a:endParaRPr>
          </a:p>
          <a:p>
            <a:r>
              <a:rPr lang="ro-RO" sz="2400" dirty="0">
                <a:solidFill>
                  <a:srgbClr val="002060"/>
                </a:solidFill>
              </a:rPr>
              <a:t>Xie D: Simona-Andreea Hirlea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41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u este disponibilă nicio descriere.">
            <a:extLst>
              <a:ext uri="{FF2B5EF4-FFF2-40B4-BE49-F238E27FC236}">
                <a16:creationId xmlns:a16="http://schemas.microsoft.com/office/drawing/2014/main" id="{39A499FE-E027-41C3-91DF-B94885023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0"/>
            <a:ext cx="5146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1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u este disponibilă nicio descriere.">
            <a:extLst>
              <a:ext uri="{FF2B5EF4-FFF2-40B4-BE49-F238E27FC236}">
                <a16:creationId xmlns:a16="http://schemas.microsoft.com/office/drawing/2014/main" id="{CFD46DE4-9862-4185-A903-5890E17B3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7"/>
          <a:stretch/>
        </p:blipFill>
        <p:spPr bwMode="auto">
          <a:xfrm>
            <a:off x="3522664" y="0"/>
            <a:ext cx="4945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63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u este disponibilă nicio descriere.">
            <a:extLst>
              <a:ext uri="{FF2B5EF4-FFF2-40B4-BE49-F238E27FC236}">
                <a16:creationId xmlns:a16="http://schemas.microsoft.com/office/drawing/2014/main" id="{D3CA034B-1131-496E-AF07-F7C25458C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0"/>
            <a:ext cx="5146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132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u este disponibilă nicio descriere.">
            <a:extLst>
              <a:ext uri="{FF2B5EF4-FFF2-40B4-BE49-F238E27FC236}">
                <a16:creationId xmlns:a16="http://schemas.microsoft.com/office/drawing/2014/main" id="{ABB961A3-3EAF-468C-A63C-697EE03A1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0"/>
            <a:ext cx="9578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8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u este disponibilă nicio descriere.">
            <a:extLst>
              <a:ext uri="{FF2B5EF4-FFF2-40B4-BE49-F238E27FC236}">
                <a16:creationId xmlns:a16="http://schemas.microsoft.com/office/drawing/2014/main" id="{6D474BAB-BA93-4538-BB90-3DA0E01D4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0"/>
            <a:ext cx="5146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92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u este disponibilă nicio descriere.">
            <a:extLst>
              <a:ext uri="{FF2B5EF4-FFF2-40B4-BE49-F238E27FC236}">
                <a16:creationId xmlns:a16="http://schemas.microsoft.com/office/drawing/2014/main" id="{11C8B99F-8BB2-4EAD-A28F-928452052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0"/>
            <a:ext cx="5091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24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u este disponibilă nicio descriere.">
            <a:extLst>
              <a:ext uri="{FF2B5EF4-FFF2-40B4-BE49-F238E27FC236}">
                <a16:creationId xmlns:a16="http://schemas.microsoft.com/office/drawing/2014/main" id="{F1E9E76A-8018-47E7-90EA-5883E0B56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0"/>
            <a:ext cx="5154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2044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107</Words>
  <Application>Microsoft Office PowerPoint</Application>
  <PresentationFormat>Grand écran</PresentationFormat>
  <Paragraphs>23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3735</dc:creator>
  <cp:lastModifiedBy>3735</cp:lastModifiedBy>
  <cp:revision>5</cp:revision>
  <dcterms:created xsi:type="dcterms:W3CDTF">2021-11-25T10:36:47Z</dcterms:created>
  <dcterms:modified xsi:type="dcterms:W3CDTF">2021-11-26T11:04:27Z</dcterms:modified>
</cp:coreProperties>
</file>