
<file path=[Content_Types].xml><?xml version="1.0" encoding="utf-8"?>
<Types xmlns="http://schemas.openxmlformats.org/package/2006/content-types">
  <Default Extension="glb" ContentType="model/gltf.binary"/>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9729AC-68BD-4CA0-B3C3-9BAFBD36BCA5}" v="73" dt="2022-03-07T22:06:45.6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3/7/2022</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48A87A34-81AB-432B-8DAE-1953F412C126}" type="datetimeFigureOut">
              <a:rPr lang="en-US" dirty="0"/>
              <a:t>3/7/2022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447191" y="2824269"/>
            <a:ext cx="4645152" cy="2644457"/>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412362" y="2821491"/>
            <a:ext cx="4645152" cy="2637371"/>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dirty="0"/>
              <a:t>3/7/2022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3/7/2022</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3/7/2022</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png"/><Relationship Id="rId4" Type="http://schemas.microsoft.com/office/2017/06/relationships/model3d" Target="../media/model3d1.glb"/></Relationships>
</file>

<file path=ppt/slides/_rels/slide3.xml.rels><?xml version="1.0" encoding="UTF-8" standalone="yes"?>
<Relationships xmlns="http://schemas.openxmlformats.org/package/2006/relationships"><Relationship Id="rId3" Type="http://schemas.microsoft.com/office/2017/06/relationships/model3d" Target="../media/model3d1.glb"/><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microsoft.com/office/2017/06/relationships/model3d" Target="../media/model3d1.glb"/><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microsoft.com/office/2017/06/relationships/model3d" Target="../media/model3d1.glb"/><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microsoft.com/office/2017/06/relationships/model3d" Target="../media/model3d1.glb"/><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microsoft.com/office/2017/06/relationships/model3d" Target="../media/model3d1.glb"/><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microsoft.com/office/2017/06/relationships/model3d" Target="../media/model3d1.glb"/><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19.png"/><Relationship Id="rId4" Type="http://schemas.microsoft.com/office/2017/06/relationships/model3d" Target="../media/model3d1.glb"/></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61247AB-86E3-4353-B4A3-6FF18E9ADBDC}"/>
              </a:ext>
            </a:extLst>
          </p:cNvPr>
          <p:cNvSpPr>
            <a:spLocks noGrp="1"/>
          </p:cNvSpPr>
          <p:nvPr>
            <p:ph type="ctrTitle"/>
          </p:nvPr>
        </p:nvSpPr>
        <p:spPr/>
        <p:txBody>
          <a:bodyPr/>
          <a:lstStyle/>
          <a:p>
            <a:r>
              <a:rPr lang="el-GR" dirty="0"/>
              <a:t>Η ΕΚΠΑΙΔΕΥΣΗ ΣΤΟ ΒΥΖΑΝΤΙΟ</a:t>
            </a:r>
          </a:p>
        </p:txBody>
      </p:sp>
      <p:sp>
        <p:nvSpPr>
          <p:cNvPr id="3" name="Υπότιτλος 2">
            <a:extLst>
              <a:ext uri="{FF2B5EF4-FFF2-40B4-BE49-F238E27FC236}">
                <a16:creationId xmlns:a16="http://schemas.microsoft.com/office/drawing/2014/main" id="{4805AFDF-8E9E-4B85-8F96-90509A7A9036}"/>
              </a:ext>
            </a:extLst>
          </p:cNvPr>
          <p:cNvSpPr>
            <a:spLocks noGrp="1"/>
          </p:cNvSpPr>
          <p:nvPr>
            <p:ph type="subTitle" idx="1"/>
          </p:nvPr>
        </p:nvSpPr>
        <p:spPr/>
        <p:txBody>
          <a:bodyPr/>
          <a:lstStyle/>
          <a:p>
            <a:r>
              <a:rPr lang="el-GR" dirty="0"/>
              <a:t>Ελενη παππα β3</a:t>
            </a:r>
          </a:p>
        </p:txBody>
      </p:sp>
    </p:spTree>
    <p:extLst>
      <p:ext uri="{BB962C8B-B14F-4D97-AF65-F5344CB8AC3E}">
        <p14:creationId xmlns:p14="http://schemas.microsoft.com/office/powerpoint/2010/main" val="1099164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Η εκπαίδευση στο Βυζάντιο - Δασκαλέματα">
            <a:extLst>
              <a:ext uri="{FF2B5EF4-FFF2-40B4-BE49-F238E27FC236}">
                <a16:creationId xmlns:a16="http://schemas.microsoft.com/office/drawing/2014/main" id="{B099983D-19C0-4D85-90ED-CFEDF18B8B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979" y="1285461"/>
            <a:ext cx="10042041" cy="4774116"/>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E5A87B02-62F7-42EC-AD74-99D3D6919553}"/>
              </a:ext>
            </a:extLst>
          </p:cNvPr>
          <p:cNvSpPr/>
          <p:nvPr/>
        </p:nvSpPr>
        <p:spPr>
          <a:xfrm>
            <a:off x="1074979" y="159027"/>
            <a:ext cx="10042041" cy="9176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6600" dirty="0">
                <a:solidFill>
                  <a:schemeClr val="tx1"/>
                </a:solidFill>
              </a:rPr>
              <a:t>ΤΕΛΟΣ</a:t>
            </a:r>
          </a:p>
        </p:txBody>
      </p:sp>
    </p:spTree>
    <p:extLst>
      <p:ext uri="{BB962C8B-B14F-4D97-AF65-F5344CB8AC3E}">
        <p14:creationId xmlns:p14="http://schemas.microsoft.com/office/powerpoint/2010/main" val="2392742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1000"/>
                                        <p:tgtEl>
                                          <p:spTgt spid="7170"/>
                                        </p:tgtEl>
                                      </p:cBhvr>
                                    </p:animEffect>
                                    <p:anim calcmode="lin" valueType="num">
                                      <p:cBhvr>
                                        <p:cTn id="8" dur="1000" fill="hold"/>
                                        <p:tgtEl>
                                          <p:spTgt spid="7170"/>
                                        </p:tgtEl>
                                        <p:attrNameLst>
                                          <p:attrName>ppt_x</p:attrName>
                                        </p:attrNameLst>
                                      </p:cBhvr>
                                      <p:tavLst>
                                        <p:tav tm="0">
                                          <p:val>
                                            <p:strVal val="#ppt_x"/>
                                          </p:val>
                                        </p:tav>
                                        <p:tav tm="100000">
                                          <p:val>
                                            <p:strVal val="#ppt_x"/>
                                          </p:val>
                                        </p:tav>
                                      </p:tavLst>
                                    </p:anim>
                                    <p:anim calcmode="lin" valueType="num">
                                      <p:cBhvr>
                                        <p:cTn id="9"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mph" presetSubtype="2" fill="hold" grpId="0" nodeType="clickEffect">
                                  <p:stCondLst>
                                    <p:cond delay="0"/>
                                  </p:stCondLst>
                                  <p:childTnLst>
                                    <p:animClr clrSpc="rgb" dir="cw">
                                      <p:cBhvr override="childStyle">
                                        <p:cTn id="13" dur="2000" fill="hold"/>
                                        <p:tgtEl>
                                          <p:spTgt spid="2"/>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1" name="Rectangle 7">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5" name="Picture 9">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7" name="Straight Connector 11">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13">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0" name="Rectangle 15">
            <a:extLst>
              <a:ext uri="{FF2B5EF4-FFF2-40B4-BE49-F238E27FC236}">
                <a16:creationId xmlns:a16="http://schemas.microsoft.com/office/drawing/2014/main" id="{5BB14454-D00C-4958-BB39-F5F9F3AC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17">
            <a:extLst>
              <a:ext uri="{FF2B5EF4-FFF2-40B4-BE49-F238E27FC236}">
                <a16:creationId xmlns:a16="http://schemas.microsoft.com/office/drawing/2014/main" id="{28A657A7-C4E5-425B-98FA-BB817FF7BF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8029" y="1847088"/>
            <a:ext cx="352036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0" name="Rectangle 19">
            <a:extLst>
              <a:ext uri="{FF2B5EF4-FFF2-40B4-BE49-F238E27FC236}">
                <a16:creationId xmlns:a16="http://schemas.microsoft.com/office/drawing/2014/main" id="{A1084370-0E70-4003-9787-3490FCC20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22" name="Group 21">
            <a:extLst>
              <a:ext uri="{FF2B5EF4-FFF2-40B4-BE49-F238E27FC236}">
                <a16:creationId xmlns:a16="http://schemas.microsoft.com/office/drawing/2014/main" id="{2B7C66D2-22E8-4E8F-829B-050BFA7C86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1"/>
            <a:ext cx="6104331" cy="5149101"/>
            <a:chOff x="7463259" y="583365"/>
            <a:chExt cx="6104330" cy="5181928"/>
          </a:xfrm>
        </p:grpSpPr>
        <p:sp>
          <p:nvSpPr>
            <p:cNvPr id="23" name="Rectangle 22">
              <a:extLst>
                <a:ext uri="{FF2B5EF4-FFF2-40B4-BE49-F238E27FC236}">
                  <a16:creationId xmlns:a16="http://schemas.microsoft.com/office/drawing/2014/main" id="{F0B78D6F-1F61-4DBB-8F5A-934BB850D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610433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3EA261D-1F8C-4BE5-8586-3C1CC5CE80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5471354"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 name="Εικόνα 2">
            <a:extLst>
              <a:ext uri="{FF2B5EF4-FFF2-40B4-BE49-F238E27FC236}">
                <a16:creationId xmlns:a16="http://schemas.microsoft.com/office/drawing/2014/main" id="{2FD8B82F-9E5A-454F-96D5-09D12A7F4C6C}"/>
              </a:ext>
            </a:extLst>
          </p:cNvPr>
          <p:cNvPicPr>
            <a:picLocks noChangeAspect="1"/>
          </p:cNvPicPr>
          <p:nvPr/>
        </p:nvPicPr>
        <p:blipFill rotWithShape="1">
          <a:blip r:embed="rId3"/>
          <a:srcRect l="13822" r="14500" b="-1"/>
          <a:stretch/>
        </p:blipFill>
        <p:spPr>
          <a:xfrm>
            <a:off x="1271223" y="1116345"/>
            <a:ext cx="4825148" cy="3866172"/>
          </a:xfrm>
          <a:prstGeom prst="rect">
            <a:avLst/>
          </a:prstGeom>
        </p:spPr>
      </p:pic>
      <p:sp>
        <p:nvSpPr>
          <p:cNvPr id="2" name="Πάπυρος: Οριζόντιος 1">
            <a:extLst>
              <a:ext uri="{FF2B5EF4-FFF2-40B4-BE49-F238E27FC236}">
                <a16:creationId xmlns:a16="http://schemas.microsoft.com/office/drawing/2014/main" id="{D3208109-5AA7-400A-B87F-1CC058F2B537}"/>
              </a:ext>
            </a:extLst>
          </p:cNvPr>
          <p:cNvSpPr/>
          <p:nvPr/>
        </p:nvSpPr>
        <p:spPr>
          <a:xfrm>
            <a:off x="7218029" y="2015732"/>
            <a:ext cx="3520368" cy="3450613"/>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rmAutofit lnSpcReduction="10000"/>
          </a:bodyPr>
          <a:lstStyle/>
          <a:p>
            <a:pPr indent="-228600" defTabSz="914400">
              <a:lnSpc>
                <a:spcPct val="120000"/>
              </a:lnSpc>
              <a:spcAft>
                <a:spcPts val="600"/>
              </a:spcAft>
              <a:buClr>
                <a:schemeClr val="accent1"/>
              </a:buClr>
              <a:buSzPct val="100000"/>
              <a:buFont typeface="Arial" panose="020B0604020202020204" pitchFamily="34" charset="0"/>
              <a:buChar char="•"/>
            </a:pPr>
            <a:r>
              <a:rPr lang="en-US" dirty="0">
                <a:solidFill>
                  <a:schemeClr val="tx1"/>
                </a:solidFill>
                <a:latin typeface="Georgia" panose="02040502050405020303" pitchFamily="18" charset="0"/>
              </a:rPr>
              <a:t>Στο Βυζάντιο η </a:t>
            </a:r>
            <a:r>
              <a:rPr lang="en-US" dirty="0" err="1">
                <a:solidFill>
                  <a:schemeClr val="tx1"/>
                </a:solidFill>
                <a:latin typeface="Georgia" panose="02040502050405020303" pitchFamily="18" charset="0"/>
              </a:rPr>
              <a:t>εκ</a:t>
            </a:r>
            <a:r>
              <a:rPr lang="en-US" dirty="0">
                <a:solidFill>
                  <a:schemeClr val="tx1"/>
                </a:solidFill>
                <a:latin typeface="Georgia" panose="02040502050405020303" pitchFamily="18" charset="0"/>
              </a:rPr>
              <a:t>παίδευση των παιδιών δεν ήταν υποχρεωτική. Υπ</a:t>
            </a:r>
            <a:r>
              <a:rPr lang="en-US" dirty="0" err="1">
                <a:solidFill>
                  <a:schemeClr val="tx1"/>
                </a:solidFill>
                <a:latin typeface="Georgia" panose="02040502050405020303" pitchFamily="18" charset="0"/>
              </a:rPr>
              <a:t>ήρχ</a:t>
            </a:r>
            <a:r>
              <a:rPr lang="en-US" dirty="0">
                <a:solidFill>
                  <a:schemeClr val="tx1"/>
                </a:solidFill>
                <a:latin typeface="Georgia" panose="02040502050405020303" pitchFamily="18" charset="0"/>
              </a:rPr>
              <a:t>αν μόνο ιδιωτικά και εκκλησιαστικά σχολεία που λειτουργούσαν σε σπίτια, σε ναούς και μοναστήρια. </a:t>
            </a:r>
          </a:p>
        </p:txBody>
      </p:sp>
      <p:pic>
        <p:nvPicPr>
          <p:cNvPr id="26" name="Picture 25">
            <a:extLst>
              <a:ext uri="{FF2B5EF4-FFF2-40B4-BE49-F238E27FC236}">
                <a16:creationId xmlns:a16="http://schemas.microsoft.com/office/drawing/2014/main" id="{3635D2BC-4EDA-4A3E-83BF-035608099B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8" name="Straight Connector 27">
            <a:extLst>
              <a:ext uri="{FF2B5EF4-FFF2-40B4-BE49-F238E27FC236}">
                <a16:creationId xmlns:a16="http://schemas.microsoft.com/office/drawing/2014/main" id="{A3C86EB9-7FA9-42F7-B348-A7FD17436A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m3d="http://schemas.microsoft.com/office/drawing/2017/model3d" Requires="am3d">
          <p:graphicFrame>
            <p:nvGraphicFramePr>
              <p:cNvPr id="4" name="Μοντέλο 3D 3" descr="Avatar Female">
                <a:extLst>
                  <a:ext uri="{FF2B5EF4-FFF2-40B4-BE49-F238E27FC236}">
                    <a16:creationId xmlns:a16="http://schemas.microsoft.com/office/drawing/2014/main" id="{49D72065-630C-40D9-97C2-B66F46689C4B}"/>
                  </a:ext>
                </a:extLst>
              </p:cNvPr>
              <p:cNvGraphicFramePr>
                <a:graphicFrameLocks noChangeAspect="1"/>
              </p:cNvGraphicFramePr>
              <p:nvPr>
                <p:extLst>
                  <p:ext uri="{D42A27DB-BD31-4B8C-83A1-F6EECF244321}">
                    <p14:modId xmlns:p14="http://schemas.microsoft.com/office/powerpoint/2010/main" val="1172461596"/>
                  </p:ext>
                </p:extLst>
              </p:nvPr>
            </p:nvGraphicFramePr>
            <p:xfrm>
              <a:off x="455581" y="2527138"/>
              <a:ext cx="1349999" cy="4252219"/>
            </p:xfrm>
            <a:graphic>
              <a:graphicData uri="http://schemas.microsoft.com/office/drawing/2017/model3d">
                <am3d:model3d r:embed="rId4">
                  <am3d:spPr>
                    <a:xfrm>
                      <a:off x="0" y="0"/>
                      <a:ext cx="1349999" cy="4252219"/>
                    </a:xfrm>
                    <a:prstGeom prst="rect">
                      <a:avLst/>
                    </a:prstGeom>
                  </am3d:spPr>
                  <am3d:camera>
                    <am3d:pos x="0" y="0" z="52035889"/>
                    <am3d:up dx="0" dy="36000000" dz="0"/>
                    <am3d:lookAt x="0" y="0" z="0"/>
                    <am3d:perspective fov="2700000"/>
                  </am3d:camera>
                  <am3d:trans>
                    <am3d:meterPerModelUnit n="621971" d="1000000"/>
                    <am3d:preTrans dx="-95019" dy="-17857480" dz="1505735"/>
                    <am3d:scale>
                      <am3d:sx n="1000000" d="1000000"/>
                      <am3d:sy n="1000000" d="1000000"/>
                      <am3d:sz n="1000000" d="1000000"/>
                    </am3d:scale>
                    <am3d:rot ax="328577" ay="1795934" az="164330"/>
                    <am3d:postTrans dx="0" dy="0" dz="0"/>
                  </am3d:trans>
                  <am3d:raster rName="Office3DRenderer" rVer="16.0.8326">
                    <am3d:blip r:embed="rId5"/>
                  </am3d:raster>
                  <am3d:objViewport viewportSz="4525349"/>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 name="Μοντέλο 3D 3" descr="Avatar Female">
                <a:extLst>
                  <a:ext uri="{FF2B5EF4-FFF2-40B4-BE49-F238E27FC236}">
                    <a16:creationId xmlns:a16="http://schemas.microsoft.com/office/drawing/2014/main" id="{49D72065-630C-40D9-97C2-B66F46689C4B}"/>
                  </a:ext>
                </a:extLst>
              </p:cNvPr>
              <p:cNvPicPr>
                <a:picLocks noGrp="1" noRot="1" noChangeAspect="1" noMove="1" noResize="1" noEditPoints="1" noAdjustHandles="1" noChangeArrowheads="1" noChangeShapeType="1" noCrop="1"/>
              </p:cNvPicPr>
              <p:nvPr/>
            </p:nvPicPr>
            <p:blipFill>
              <a:blip r:embed="rId5"/>
              <a:stretch>
                <a:fillRect/>
              </a:stretch>
            </p:blipFill>
            <p:spPr>
              <a:xfrm>
                <a:off x="455581" y="2527138"/>
                <a:ext cx="1349999" cy="4252219"/>
              </a:xfrm>
              <a:prstGeom prst="rect">
                <a:avLst/>
              </a:prstGeom>
            </p:spPr>
          </p:pic>
        </mc:Fallback>
      </mc:AlternateContent>
    </p:spTree>
    <p:extLst>
      <p:ext uri="{BB962C8B-B14F-4D97-AF65-F5344CB8AC3E}">
        <p14:creationId xmlns:p14="http://schemas.microsoft.com/office/powerpoint/2010/main" val="389106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0" presetClass="entr" presetSubtype="12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additive="sum">
                                        <p:cTn id="8" dur="1000" fill="hold"/>
                                        <p:tgtEl>
                                          <p:spTgt spid="4"/>
                                        </p:tgtEl>
                                        <p:attrNameLst>
                                          <p:attrName>3d.view.rotation.y</p:attrName>
                                        </p:attrNameLst>
                                      </p:cBhvr>
                                      <p:tavLst>
                                        <p:tav tm="0">
                                          <p:val>
                                            <p:fltVal val="-20"/>
                                          </p:val>
                                        </p:tav>
                                        <p:tav tm="3330">
                                          <p:val>
                                            <p:fltVal val="-19.9349"/>
                                          </p:val>
                                        </p:tav>
                                        <p:tav tm="6660">
                                          <p:val>
                                            <p:fltVal val="-19.7456"/>
                                          </p:val>
                                        </p:tav>
                                        <p:tav tm="9990">
                                          <p:val>
                                            <p:fltVal val="-19.441"/>
                                          </p:val>
                                        </p:tav>
                                        <p:tav tm="13320">
                                          <p:val>
                                            <p:fltVal val="-19.0299"/>
                                          </p:val>
                                        </p:tav>
                                        <p:tav tm="16650">
                                          <p:val>
                                            <p:fltVal val="-18.5212"/>
                                          </p:val>
                                        </p:tav>
                                        <p:tav tm="19970">
                                          <p:val>
                                            <p:fltVal val="-17.9257"/>
                                          </p:val>
                                        </p:tav>
                                        <p:tav tm="23290">
                                          <p:val>
                                            <p:fltVal val="-17.2507"/>
                                          </p:val>
                                        </p:tav>
                                        <p:tav tm="26620">
                                          <p:val>
                                            <p:fltVal val="-16.5027"/>
                                          </p:val>
                                        </p:tav>
                                        <p:tav tm="29950">
                                          <p:val>
                                            <p:fltVal val="-15.6925"/>
                                          </p:val>
                                        </p:tav>
                                        <p:tav tm="33280">
                                          <p:val>
                                            <p:fltVal val="-14.829"/>
                                          </p:val>
                                        </p:tav>
                                        <p:tav tm="36610">
                                          <p:val>
                                            <p:fltVal val="-13.9209"/>
                                          </p:val>
                                        </p:tav>
                                        <p:tav tm="39940">
                                          <p:val>
                                            <p:fltVal val="-12.9772"/>
                                          </p:val>
                                        </p:tav>
                                        <p:tav tm="43270">
                                          <p:val>
                                            <p:fltVal val="-12.0068"/>
                                          </p:val>
                                        </p:tav>
                                        <p:tav tm="46600">
                                          <p:val>
                                            <p:fltVal val="-11.0184"/>
                                          </p:val>
                                        </p:tav>
                                        <p:tav tm="49930">
                                          <p:val>
                                            <p:fltVal val="-10.0209"/>
                                          </p:val>
                                        </p:tav>
                                        <p:tav tm="53250">
                                          <p:val>
                                            <p:fltVal val="-9.0263"/>
                                          </p:val>
                                        </p:tav>
                                        <p:tav tm="56580">
                                          <p:val>
                                            <p:fltVal val="-8.0373"/>
                                          </p:val>
                                        </p:tav>
                                        <p:tav tm="59900">
                                          <p:val>
                                            <p:fltVal val="-7.0688"/>
                                          </p:val>
                                        </p:tav>
                                        <p:tav tm="63220">
                                          <p:val>
                                            <p:fltVal val="-6.1264"/>
                                          </p:val>
                                        </p:tav>
                                        <p:tav tm="66540">
                                          <p:val>
                                            <p:fltVal val="-5.2189"/>
                                          </p:val>
                                        </p:tav>
                                        <p:tav tm="69870">
                                          <p:val>
                                            <p:fltVal val="-4.3528"/>
                                          </p:val>
                                        </p:tav>
                                        <p:tav tm="73190">
                                          <p:val>
                                            <p:fltVal val="-3.5418"/>
                                          </p:val>
                                        </p:tav>
                                        <p:tav tm="76510">
                                          <p:val>
                                            <p:fltVal val="-2.7922"/>
                                          </p:val>
                                        </p:tav>
                                        <p:tav tm="79830">
                                          <p:val>
                                            <p:fltVal val="-2.1127"/>
                                          </p:val>
                                        </p:tav>
                                        <p:tav tm="83160">
                                          <p:val>
                                            <p:fltVal val="-1.5104"/>
                                          </p:val>
                                        </p:tav>
                                        <p:tav tm="86480">
                                          <p:val>
                                            <p:fltVal val="-0.9978"/>
                                          </p:val>
                                        </p:tav>
                                        <p:tav tm="89800">
                                          <p:val>
                                            <p:fltVal val="-0.5817"/>
                                          </p:val>
                                        </p:tav>
                                        <p:tav tm="93120">
                                          <p:val>
                                            <p:fltVal val="-0.2709"/>
                                          </p:val>
                                        </p:tav>
                                        <p:tav tm="96450">
                                          <p:val>
                                            <p:fltVal val="-0.0738"/>
                                          </p:val>
                                        </p:tav>
                                        <p:tav tm="100000">
                                          <p:val>
                                            <p:fltVal val="0"/>
                                          </p:val>
                                        </p:tav>
                                      </p:tavLst>
                                    </p:anim>
                                    <p:anim calcmode="lin" valueType="num">
                                      <p:cBhvr additive="mult">
                                        <p:cTn id="9" dur="1000" fill="hold"/>
                                        <p:tgtEl>
                                          <p:spTgt spid="4"/>
                                        </p:tgtEl>
                                        <p:attrNameLst>
                                          <p:attrName>3d.object.scale.x</p:attrName>
                                        </p:attrNameLst>
                                      </p:cBhvr>
                                      <p:tavLst>
                                        <p:tav tm="0">
                                          <p:val>
                                            <p:fltVal val="0.8"/>
                                          </p:val>
                                        </p:tav>
                                        <p:tav tm="3330">
                                          <p:val>
                                            <p:fltVal val="0.8104"/>
                                          </p:val>
                                        </p:tav>
                                        <p:tav tm="6660">
                                          <p:val>
                                            <p:fltVal val="0.8208"/>
                                          </p:val>
                                        </p:tav>
                                        <p:tav tm="9990">
                                          <p:val>
                                            <p:fltVal val="0.8312"/>
                                          </p:val>
                                        </p:tav>
                                        <p:tav tm="13320">
                                          <p:val>
                                            <p:fltVal val="0.8415"/>
                                          </p:val>
                                        </p:tav>
                                        <p:tav tm="16650">
                                          <p:val>
                                            <p:fltVal val="0.8517"/>
                                          </p:val>
                                        </p:tav>
                                        <p:tav tm="19970">
                                          <p:val>
                                            <p:fltVal val="0.8617"/>
                                          </p:val>
                                        </p:tav>
                                        <p:tav tm="23290">
                                          <p:val>
                                            <p:fltVal val="0.8715"/>
                                          </p:val>
                                        </p:tav>
                                        <p:tav tm="26620">
                                          <p:val>
                                            <p:fltVal val="0.8812"/>
                                          </p:val>
                                        </p:tav>
                                        <p:tav tm="29950">
                                          <p:val>
                                            <p:fltVal val="0.8906"/>
                                          </p:val>
                                        </p:tav>
                                        <p:tav tm="33280">
                                          <p:val>
                                            <p:fltVal val="0.8998"/>
                                          </p:val>
                                        </p:tav>
                                        <p:tav tm="36610">
                                          <p:val>
                                            <p:fltVal val="0.9087"/>
                                          </p:val>
                                        </p:tav>
                                        <p:tav tm="39940">
                                          <p:val>
                                            <p:fltVal val="0.9174"/>
                                          </p:val>
                                        </p:tav>
                                        <p:tav tm="43270">
                                          <p:val>
                                            <p:fltVal val="0.9257"/>
                                          </p:val>
                                        </p:tav>
                                        <p:tav tm="46600">
                                          <p:val>
                                            <p:fltVal val="0.9336"/>
                                          </p:val>
                                        </p:tav>
                                        <p:tav tm="49930">
                                          <p:val>
                                            <p:fltVal val="0.9412"/>
                                          </p:val>
                                        </p:tav>
                                        <p:tav tm="53250">
                                          <p:val>
                                            <p:fltVal val="0.9484"/>
                                          </p:val>
                                        </p:tav>
                                        <p:tav tm="56580">
                                          <p:val>
                                            <p:fltVal val="0.9552"/>
                                          </p:val>
                                        </p:tav>
                                        <p:tav tm="59900">
                                          <p:val>
                                            <p:fltVal val="0.9616"/>
                                          </p:val>
                                        </p:tav>
                                        <p:tav tm="63220">
                                          <p:val>
                                            <p:fltVal val="0.9675"/>
                                          </p:val>
                                        </p:tav>
                                        <p:tav tm="66540">
                                          <p:val>
                                            <p:fltVal val="0.973"/>
                                          </p:val>
                                        </p:tav>
                                        <p:tav tm="69870">
                                          <p:val>
                                            <p:fltVal val="0.978"/>
                                          </p:val>
                                        </p:tav>
                                        <p:tav tm="73190">
                                          <p:val>
                                            <p:fltVal val="0.9825"/>
                                          </p:val>
                                        </p:tav>
                                        <p:tav tm="76510">
                                          <p:val>
                                            <p:fltVal val="0.9865"/>
                                          </p:val>
                                        </p:tav>
                                        <p:tav tm="79830">
                                          <p:val>
                                            <p:fltVal val="0.99"/>
                                          </p:val>
                                        </p:tav>
                                        <p:tav tm="83160">
                                          <p:val>
                                            <p:fltVal val="0.993"/>
                                          </p:val>
                                        </p:tav>
                                        <p:tav tm="86480">
                                          <p:val>
                                            <p:fltVal val="0.9955"/>
                                          </p:val>
                                        </p:tav>
                                        <p:tav tm="89800">
                                          <p:val>
                                            <p:fltVal val="0.9974"/>
                                          </p:val>
                                        </p:tav>
                                        <p:tav tm="93120">
                                          <p:val>
                                            <p:fltVal val="0.9988"/>
                                          </p:val>
                                        </p:tav>
                                        <p:tav tm="96450">
                                          <p:val>
                                            <p:fltVal val="0.9996"/>
                                          </p:val>
                                        </p:tav>
                                        <p:tav tm="100000">
                                          <p:val>
                                            <p:fltVal val="1"/>
                                          </p:val>
                                        </p:tav>
                                      </p:tavLst>
                                    </p:anim>
                                    <p:anim calcmode="lin" valueType="num">
                                      <p:cBhvr additive="mult">
                                        <p:cTn id="10" dur="1000" fill="hold"/>
                                        <p:tgtEl>
                                          <p:spTgt spid="4"/>
                                        </p:tgtEl>
                                        <p:attrNameLst>
                                          <p:attrName>3d.object.scale.y</p:attrName>
                                        </p:attrNameLst>
                                      </p:cBhvr>
                                      <p:tavLst>
                                        <p:tav tm="0">
                                          <p:val>
                                            <p:fltVal val="0.8"/>
                                          </p:val>
                                        </p:tav>
                                        <p:tav tm="3330">
                                          <p:val>
                                            <p:fltVal val="0.8104"/>
                                          </p:val>
                                        </p:tav>
                                        <p:tav tm="6660">
                                          <p:val>
                                            <p:fltVal val="0.8208"/>
                                          </p:val>
                                        </p:tav>
                                        <p:tav tm="9990">
                                          <p:val>
                                            <p:fltVal val="0.8312"/>
                                          </p:val>
                                        </p:tav>
                                        <p:tav tm="13320">
                                          <p:val>
                                            <p:fltVal val="0.8415"/>
                                          </p:val>
                                        </p:tav>
                                        <p:tav tm="16650">
                                          <p:val>
                                            <p:fltVal val="0.8517"/>
                                          </p:val>
                                        </p:tav>
                                        <p:tav tm="19970">
                                          <p:val>
                                            <p:fltVal val="0.8617"/>
                                          </p:val>
                                        </p:tav>
                                        <p:tav tm="23290">
                                          <p:val>
                                            <p:fltVal val="0.8715"/>
                                          </p:val>
                                        </p:tav>
                                        <p:tav tm="26620">
                                          <p:val>
                                            <p:fltVal val="0.8812"/>
                                          </p:val>
                                        </p:tav>
                                        <p:tav tm="29950">
                                          <p:val>
                                            <p:fltVal val="0.8906"/>
                                          </p:val>
                                        </p:tav>
                                        <p:tav tm="33280">
                                          <p:val>
                                            <p:fltVal val="0.8998"/>
                                          </p:val>
                                        </p:tav>
                                        <p:tav tm="36610">
                                          <p:val>
                                            <p:fltVal val="0.9087"/>
                                          </p:val>
                                        </p:tav>
                                        <p:tav tm="39940">
                                          <p:val>
                                            <p:fltVal val="0.9174"/>
                                          </p:val>
                                        </p:tav>
                                        <p:tav tm="43270">
                                          <p:val>
                                            <p:fltVal val="0.9257"/>
                                          </p:val>
                                        </p:tav>
                                        <p:tav tm="46600">
                                          <p:val>
                                            <p:fltVal val="0.9336"/>
                                          </p:val>
                                        </p:tav>
                                        <p:tav tm="49930">
                                          <p:val>
                                            <p:fltVal val="0.9412"/>
                                          </p:val>
                                        </p:tav>
                                        <p:tav tm="53250">
                                          <p:val>
                                            <p:fltVal val="0.9484"/>
                                          </p:val>
                                        </p:tav>
                                        <p:tav tm="56580">
                                          <p:val>
                                            <p:fltVal val="0.9552"/>
                                          </p:val>
                                        </p:tav>
                                        <p:tav tm="59900">
                                          <p:val>
                                            <p:fltVal val="0.9616"/>
                                          </p:val>
                                        </p:tav>
                                        <p:tav tm="63220">
                                          <p:val>
                                            <p:fltVal val="0.9675"/>
                                          </p:val>
                                        </p:tav>
                                        <p:tav tm="66540">
                                          <p:val>
                                            <p:fltVal val="0.973"/>
                                          </p:val>
                                        </p:tav>
                                        <p:tav tm="69870">
                                          <p:val>
                                            <p:fltVal val="0.978"/>
                                          </p:val>
                                        </p:tav>
                                        <p:tav tm="73190">
                                          <p:val>
                                            <p:fltVal val="0.9825"/>
                                          </p:val>
                                        </p:tav>
                                        <p:tav tm="76510">
                                          <p:val>
                                            <p:fltVal val="0.9865"/>
                                          </p:val>
                                        </p:tav>
                                        <p:tav tm="79830">
                                          <p:val>
                                            <p:fltVal val="0.99"/>
                                          </p:val>
                                        </p:tav>
                                        <p:tav tm="83160">
                                          <p:val>
                                            <p:fltVal val="0.993"/>
                                          </p:val>
                                        </p:tav>
                                        <p:tav tm="86480">
                                          <p:val>
                                            <p:fltVal val="0.9955"/>
                                          </p:val>
                                        </p:tav>
                                        <p:tav tm="89800">
                                          <p:val>
                                            <p:fltVal val="0.9974"/>
                                          </p:val>
                                        </p:tav>
                                        <p:tav tm="93120">
                                          <p:val>
                                            <p:fltVal val="0.9988"/>
                                          </p:val>
                                        </p:tav>
                                        <p:tav tm="96450">
                                          <p:val>
                                            <p:fltVal val="0.9996"/>
                                          </p:val>
                                        </p:tav>
                                        <p:tav tm="100000">
                                          <p:val>
                                            <p:fltVal val="1"/>
                                          </p:val>
                                        </p:tav>
                                      </p:tavLst>
                                    </p:anim>
                                    <p:anim calcmode="lin" valueType="num">
                                      <p:cBhvr additive="mult">
                                        <p:cTn id="11" dur="1000" fill="hold"/>
                                        <p:tgtEl>
                                          <p:spTgt spid="4"/>
                                        </p:tgtEl>
                                        <p:attrNameLst>
                                          <p:attrName>3d.object.scale.z</p:attrName>
                                        </p:attrNameLst>
                                      </p:cBhvr>
                                      <p:tavLst>
                                        <p:tav tm="0">
                                          <p:val>
                                            <p:fltVal val="0.8"/>
                                          </p:val>
                                        </p:tav>
                                        <p:tav tm="3330">
                                          <p:val>
                                            <p:fltVal val="0.8104"/>
                                          </p:val>
                                        </p:tav>
                                        <p:tav tm="6660">
                                          <p:val>
                                            <p:fltVal val="0.8208"/>
                                          </p:val>
                                        </p:tav>
                                        <p:tav tm="9990">
                                          <p:val>
                                            <p:fltVal val="0.8312"/>
                                          </p:val>
                                        </p:tav>
                                        <p:tav tm="13320">
                                          <p:val>
                                            <p:fltVal val="0.8415"/>
                                          </p:val>
                                        </p:tav>
                                        <p:tav tm="16650">
                                          <p:val>
                                            <p:fltVal val="0.8517"/>
                                          </p:val>
                                        </p:tav>
                                        <p:tav tm="19970">
                                          <p:val>
                                            <p:fltVal val="0.8617"/>
                                          </p:val>
                                        </p:tav>
                                        <p:tav tm="23290">
                                          <p:val>
                                            <p:fltVal val="0.8715"/>
                                          </p:val>
                                        </p:tav>
                                        <p:tav tm="26620">
                                          <p:val>
                                            <p:fltVal val="0.8812"/>
                                          </p:val>
                                        </p:tav>
                                        <p:tav tm="29950">
                                          <p:val>
                                            <p:fltVal val="0.8906"/>
                                          </p:val>
                                        </p:tav>
                                        <p:tav tm="33280">
                                          <p:val>
                                            <p:fltVal val="0.8998"/>
                                          </p:val>
                                        </p:tav>
                                        <p:tav tm="36610">
                                          <p:val>
                                            <p:fltVal val="0.9087"/>
                                          </p:val>
                                        </p:tav>
                                        <p:tav tm="39940">
                                          <p:val>
                                            <p:fltVal val="0.9174"/>
                                          </p:val>
                                        </p:tav>
                                        <p:tav tm="43270">
                                          <p:val>
                                            <p:fltVal val="0.9257"/>
                                          </p:val>
                                        </p:tav>
                                        <p:tav tm="46600">
                                          <p:val>
                                            <p:fltVal val="0.9336"/>
                                          </p:val>
                                        </p:tav>
                                        <p:tav tm="49930">
                                          <p:val>
                                            <p:fltVal val="0.9412"/>
                                          </p:val>
                                        </p:tav>
                                        <p:tav tm="53250">
                                          <p:val>
                                            <p:fltVal val="0.9484"/>
                                          </p:val>
                                        </p:tav>
                                        <p:tav tm="56580">
                                          <p:val>
                                            <p:fltVal val="0.9552"/>
                                          </p:val>
                                        </p:tav>
                                        <p:tav tm="59900">
                                          <p:val>
                                            <p:fltVal val="0.9616"/>
                                          </p:val>
                                        </p:tav>
                                        <p:tav tm="63220">
                                          <p:val>
                                            <p:fltVal val="0.9675"/>
                                          </p:val>
                                        </p:tav>
                                        <p:tav tm="66540">
                                          <p:val>
                                            <p:fltVal val="0.973"/>
                                          </p:val>
                                        </p:tav>
                                        <p:tav tm="69870">
                                          <p:val>
                                            <p:fltVal val="0.978"/>
                                          </p:val>
                                        </p:tav>
                                        <p:tav tm="73190">
                                          <p:val>
                                            <p:fltVal val="0.9825"/>
                                          </p:val>
                                        </p:tav>
                                        <p:tav tm="76510">
                                          <p:val>
                                            <p:fltVal val="0.9865"/>
                                          </p:val>
                                        </p:tav>
                                        <p:tav tm="79830">
                                          <p:val>
                                            <p:fltVal val="0.99"/>
                                          </p:val>
                                        </p:tav>
                                        <p:tav tm="83160">
                                          <p:val>
                                            <p:fltVal val="0.993"/>
                                          </p:val>
                                        </p:tav>
                                        <p:tav tm="86480">
                                          <p:val>
                                            <p:fltVal val="0.9955"/>
                                          </p:val>
                                        </p:tav>
                                        <p:tav tm="89800">
                                          <p:val>
                                            <p:fltVal val="0.9974"/>
                                          </p:val>
                                        </p:tav>
                                        <p:tav tm="93120">
                                          <p:val>
                                            <p:fltVal val="0.9988"/>
                                          </p:val>
                                        </p:tav>
                                        <p:tav tm="96450">
                                          <p:val>
                                            <p:fltVal val="0.9996"/>
                                          </p:val>
                                        </p:tav>
                                        <p:tav tm="100000">
                                          <p:val>
                                            <p:fltVal val="1"/>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Φυσαλίδα ομιλίας: Έλλειψη 3">
            <a:extLst>
              <a:ext uri="{FF2B5EF4-FFF2-40B4-BE49-F238E27FC236}">
                <a16:creationId xmlns:a16="http://schemas.microsoft.com/office/drawing/2014/main" id="{8C8A9E42-8324-45F9-B349-FAB4C67B1D4B}"/>
              </a:ext>
            </a:extLst>
          </p:cNvPr>
          <p:cNvSpPr/>
          <p:nvPr/>
        </p:nvSpPr>
        <p:spPr>
          <a:xfrm>
            <a:off x="5724938" y="130864"/>
            <a:ext cx="4339033" cy="2746099"/>
          </a:xfrm>
          <a:prstGeom prst="wedgeEllipse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l-GR" dirty="0"/>
              <a:t>Οι γονείς πλήρωναν δίδακτρα σε είδος ή </a:t>
            </a:r>
            <a:r>
              <a:rPr lang="el-GR" dirty="0" err="1"/>
              <a:t>χρηματα</a:t>
            </a:r>
            <a:r>
              <a:rPr lang="el-GR" dirty="0"/>
              <a:t> ανάλογα με το επάγγελμά τους. Τα παιδιά πήγαιναν στο σχολείο από την ηλικία των έξι έως οχτώ ετών </a:t>
            </a:r>
          </a:p>
        </p:txBody>
      </p:sp>
      <p:pic>
        <p:nvPicPr>
          <p:cNvPr id="5" name="Εικόνα 4">
            <a:extLst>
              <a:ext uri="{FF2B5EF4-FFF2-40B4-BE49-F238E27FC236}">
                <a16:creationId xmlns:a16="http://schemas.microsoft.com/office/drawing/2014/main" id="{DE6B9AB2-E1D4-451E-8918-1B2F5E112C8C}"/>
              </a:ext>
            </a:extLst>
          </p:cNvPr>
          <p:cNvPicPr>
            <a:picLocks noChangeAspect="1"/>
          </p:cNvPicPr>
          <p:nvPr/>
        </p:nvPicPr>
        <p:blipFill>
          <a:blip r:embed="rId2"/>
          <a:stretch>
            <a:fillRect/>
          </a:stretch>
        </p:blipFill>
        <p:spPr>
          <a:xfrm>
            <a:off x="602005" y="757858"/>
            <a:ext cx="4571774" cy="423821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mc:AlternateContent xmlns:mc="http://schemas.openxmlformats.org/markup-compatibility/2006">
        <mc:Choice xmlns:am3d="http://schemas.microsoft.com/office/drawing/2017/model3d" Requires="am3d">
          <p:graphicFrame>
            <p:nvGraphicFramePr>
              <p:cNvPr id="2" name="Μοντέλο 3D 1" descr="Avatar Female">
                <a:extLst>
                  <a:ext uri="{FF2B5EF4-FFF2-40B4-BE49-F238E27FC236}">
                    <a16:creationId xmlns:a16="http://schemas.microsoft.com/office/drawing/2014/main" id="{AFD54C51-DFC5-4C88-9FC2-02563F1B2560}"/>
                  </a:ext>
                </a:extLst>
              </p:cNvPr>
              <p:cNvGraphicFramePr>
                <a:graphicFrameLocks noChangeAspect="1"/>
              </p:cNvGraphicFramePr>
              <p:nvPr>
                <p:extLst>
                  <p:ext uri="{D42A27DB-BD31-4B8C-83A1-F6EECF244321}">
                    <p14:modId xmlns:p14="http://schemas.microsoft.com/office/powerpoint/2010/main" val="1773557058"/>
                  </p:ext>
                </p:extLst>
              </p:nvPr>
            </p:nvGraphicFramePr>
            <p:xfrm>
              <a:off x="5277232" y="2185742"/>
              <a:ext cx="1637535" cy="4672257"/>
            </p:xfrm>
            <a:graphic>
              <a:graphicData uri="http://schemas.microsoft.com/office/drawing/2017/model3d">
                <am3d:model3d r:embed="rId3">
                  <am3d:spPr>
                    <a:xfrm>
                      <a:off x="0" y="0"/>
                      <a:ext cx="1637535" cy="4672257"/>
                    </a:xfrm>
                    <a:prstGeom prst="rect">
                      <a:avLst/>
                    </a:prstGeom>
                  </am3d:spPr>
                  <am3d:camera>
                    <am3d:pos x="0" y="0" z="52035889"/>
                    <am3d:up dx="0" dy="36000000" dz="0"/>
                    <am3d:lookAt x="0" y="0" z="0"/>
                    <am3d:perspective fov="2700000"/>
                  </am3d:camera>
                  <am3d:trans>
                    <am3d:meterPerModelUnit n="621971" d="1000000"/>
                    <am3d:preTrans dx="-95019" dy="-17857480" dz="1505735"/>
                    <am3d:scale>
                      <am3d:sx n="1000000" d="1000000"/>
                      <am3d:sy n="1000000" d="1000000"/>
                      <am3d:sz n="1000000" d="1000000"/>
                    </am3d:scale>
                    <am3d:rot ax="-64607" ay="-1589795" az="28827"/>
                    <am3d:postTrans dx="0" dy="0" dz="0"/>
                  </am3d:trans>
                  <am3d:raster rName="Office3DRenderer" rVer="16.0.8326">
                    <am3d:blip r:embed="rId4"/>
                  </am3d:raster>
                  <am3d:objViewport viewportSz="495068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 name="Μοντέλο 3D 1" descr="Avatar Female">
                <a:extLst>
                  <a:ext uri="{FF2B5EF4-FFF2-40B4-BE49-F238E27FC236}">
                    <a16:creationId xmlns:a16="http://schemas.microsoft.com/office/drawing/2014/main" id="{AFD54C51-DFC5-4C88-9FC2-02563F1B2560}"/>
                  </a:ext>
                </a:extLst>
              </p:cNvPr>
              <p:cNvPicPr>
                <a:picLocks noGrp="1" noRot="1" noChangeAspect="1" noMove="1" noResize="1" noEditPoints="1" noAdjustHandles="1" noChangeArrowheads="1" noChangeShapeType="1" noCrop="1"/>
              </p:cNvPicPr>
              <p:nvPr/>
            </p:nvPicPr>
            <p:blipFill>
              <a:blip r:embed="rId4"/>
              <a:stretch>
                <a:fillRect/>
              </a:stretch>
            </p:blipFill>
            <p:spPr>
              <a:xfrm>
                <a:off x="5277232" y="2185742"/>
                <a:ext cx="1637535" cy="4672257"/>
              </a:xfrm>
              <a:prstGeom prst="rect">
                <a:avLst/>
              </a:prstGeom>
            </p:spPr>
          </p:pic>
        </mc:Fallback>
      </mc:AlternateContent>
    </p:spTree>
    <p:extLst>
      <p:ext uri="{BB962C8B-B14F-4D97-AF65-F5344CB8AC3E}">
        <p14:creationId xmlns:p14="http://schemas.microsoft.com/office/powerpoint/2010/main" val="2807072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9" presetClass="emph" presetSubtype="2" fill="hold" nodeType="clickEffect">
                                  <p:stCondLst>
                                    <p:cond delay="0"/>
                                  </p:stCondLst>
                                  <p:childTnLst>
                                    <p:anim calcmode="lin" valueType="num">
                                      <p:cBhvr additive="sum">
                                        <p:cTn id="11" dur="2000" fill="hold"/>
                                        <p:tgtEl>
                                          <p:spTgt spid="2"/>
                                        </p:tgtEl>
                                        <p:attrNameLst>
                                          <p:attrName>3d.object.rotation.y</p:attrName>
                                        </p:attrNameLst>
                                      </p:cBhvr>
                                      <p:tavLst>
                                        <p:tav tm="0">
                                          <p:val>
                                            <p:fltVal val="0"/>
                                          </p:val>
                                        </p:tav>
                                        <p:tav tm="1120">
                                          <p:val>
                                            <p:fltVal val="-0.0012"/>
                                          </p:val>
                                        </p:tav>
                                        <p:tav tm="2250">
                                          <p:val>
                                            <p:fltVal val="-0.0098"/>
                                          </p:val>
                                        </p:tav>
                                        <p:tav tm="3370">
                                          <p:val>
                                            <p:fltVal val="-0.033"/>
                                          </p:val>
                                        </p:tav>
                                        <p:tav tm="4490">
                                          <p:val>
                                            <p:fltVal val="-0.0789"/>
                                          </p:val>
                                        </p:tav>
                                        <p:tav tm="5620">
                                          <p:val>
                                            <p:fltVal val="-0.1548"/>
                                          </p:val>
                                        </p:tav>
                                        <p:tav tm="6740">
                                          <p:val>
                                            <p:fltVal val="-0.267"/>
                                          </p:val>
                                        </p:tav>
                                        <p:tav tm="7870">
                                          <p:val>
                                            <p:fltVal val="-0.4235"/>
                                          </p:val>
                                        </p:tav>
                                        <p:tav tm="8990">
                                          <p:val>
                                            <p:fltVal val="-0.6337"/>
                                          </p:val>
                                        </p:tav>
                                        <p:tav tm="10110">
                                          <p:val>
                                            <p:fltVal val="-0.9013"/>
                                          </p:val>
                                        </p:tav>
                                        <p:tav tm="11240">
                                          <p:val>
                                            <p:fltVal val="-1.2353"/>
                                          </p:val>
                                        </p:tav>
                                        <p:tav tm="12360">
                                          <p:val>
                                            <p:fltVal val="-1.647"/>
                                          </p:val>
                                        </p:tav>
                                        <p:tav tm="13480">
                                          <p:val>
                                            <p:fltVal val="-2.0869"/>
                                          </p:val>
                                        </p:tav>
                                        <p:tav tm="14610">
                                          <p:val>
                                            <p:fltVal val="-2.4538"/>
                                          </p:val>
                                        </p:tav>
                                        <p:tav tm="15730">
                                          <p:val>
                                            <p:fltVal val="-2.7534"/>
                                          </p:val>
                                        </p:tav>
                                        <p:tav tm="16850">
                                          <p:val>
                                            <p:fltVal val="-2.9876"/>
                                          </p:val>
                                        </p:tav>
                                        <p:tav tm="17980">
                                          <p:val>
                                            <p:fltVal val="-3.1669"/>
                                          </p:val>
                                        </p:tav>
                                        <p:tav tm="19100">
                                          <p:val>
                                            <p:fltVal val="-3.2996"/>
                                          </p:val>
                                        </p:tav>
                                        <p:tav tm="20220">
                                          <p:val>
                                            <p:fltVal val="-3.3906"/>
                                          </p:val>
                                        </p:tav>
                                        <p:tav tm="21350">
                                          <p:val>
                                            <p:fltVal val="-3.4488"/>
                                          </p:val>
                                        </p:tav>
                                        <p:tav tm="22470">
                                          <p:val>
                                            <p:fltVal val="-3.4815"/>
                                          </p:val>
                                        </p:tav>
                                        <p:tav tm="23600">
                                          <p:val>
                                            <p:fltVal val="-3.4961"/>
                                          </p:val>
                                        </p:tav>
                                        <p:tav tm="24720">
                                          <p:val>
                                            <p:fltVal val="-3.4998"/>
                                          </p:val>
                                        </p:tav>
                                        <p:tav tm="25840">
                                          <p:val>
                                            <p:fltVal val="-3.0301"/>
                                          </p:val>
                                        </p:tav>
                                        <p:tav tm="26970">
                                          <p:val>
                                            <p:fltVal val="-0.9661"/>
                                          </p:val>
                                        </p:tav>
                                        <p:tav tm="28090">
                                          <p:val>
                                            <p:fltVal val="2.1525"/>
                                          </p:val>
                                        </p:tav>
                                        <p:tav tm="29210">
                                          <p:val>
                                            <p:fltVal val="6.1215"/>
                                          </p:val>
                                        </p:tav>
                                        <p:tav tm="30340">
                                          <p:val>
                                            <p:fltVal val="10.8322"/>
                                          </p:val>
                                        </p:tav>
                                        <p:tav tm="31460">
                                          <p:val>
                                            <p:fltVal val="16.2132"/>
                                          </p:val>
                                        </p:tav>
                                        <p:tav tm="32580">
                                          <p:val>
                                            <p:fltVal val="22.2128"/>
                                          </p:val>
                                        </p:tav>
                                        <p:tav tm="33710">
                                          <p:val>
                                            <p:fltVal val="28.7297"/>
                                          </p:val>
                                        </p:tav>
                                        <p:tav tm="34830">
                                          <p:val>
                                            <p:fltVal val="35.8493"/>
                                          </p:val>
                                        </p:tav>
                                        <p:tav tm="35960">
                                          <p:val>
                                            <p:fltVal val="43.4888"/>
                                          </p:val>
                                        </p:tav>
                                        <p:tav tm="37080">
                                          <p:val>
                                            <p:fltVal val="51.6257"/>
                                          </p:val>
                                        </p:tav>
                                        <p:tav tm="38200">
                                          <p:val>
                                            <p:fltVal val="60.2402"/>
                                          </p:val>
                                        </p:tav>
                                        <p:tav tm="39330">
                                          <p:val>
                                            <p:fltVal val="69.3155"/>
                                          </p:val>
                                        </p:tav>
                                        <p:tav tm="40450">
                                          <p:val>
                                            <p:fltVal val="78.8364"/>
                                          </p:val>
                                        </p:tav>
                                        <p:tav tm="41570">
                                          <p:val>
                                            <p:fltVal val="88.6987"/>
                                          </p:val>
                                        </p:tav>
                                        <p:tav tm="42700">
                                          <p:val>
                                            <p:fltVal val="99.0679"/>
                                          </p:val>
                                        </p:tav>
                                        <p:tav tm="43820">
                                          <p:val>
                                            <p:fltVal val="109.8461"/>
                                          </p:val>
                                        </p:tav>
                                        <p:tav tm="44940">
                                          <p:val>
                                            <p:fltVal val="121.0232"/>
                                          </p:val>
                                        </p:tav>
                                        <p:tav tm="46070">
                                          <p:val>
                                            <p:fltVal val="132.5899"/>
                                          </p:val>
                                        </p:tav>
                                        <p:tav tm="47190">
                                          <p:val>
                                            <p:fltVal val="144.5376"/>
                                          </p:val>
                                        </p:tav>
                                        <p:tav tm="48310">
                                          <p:val>
                                            <p:fltVal val="156.85851"/>
                                          </p:val>
                                        </p:tav>
                                        <p:tav tm="49440">
                                          <p:val>
                                            <p:fltVal val="169.43021"/>
                                          </p:val>
                                        </p:tav>
                                        <p:tav tm="50560">
                                          <p:val>
                                            <p:fltVal val="182.34309"/>
                                          </p:val>
                                        </p:tav>
                                        <p:tav tm="51690">
                                          <p:val>
                                            <p:fltVal val="195.1411"/>
                                          </p:val>
                                        </p:tav>
                                        <p:tav tm="52810">
                                          <p:val>
                                            <p:fltVal val="207.6945"/>
                                          </p:val>
                                        </p:tav>
                                        <p:tav tm="53930">
                                          <p:val>
                                            <p:fltVal val="219.77251"/>
                                          </p:val>
                                        </p:tav>
                                        <p:tav tm="55060">
                                          <p:val>
                                            <p:fltVal val="231.4814"/>
                                          </p:val>
                                        </p:tav>
                                        <p:tav tm="56180">
                                          <p:val>
                                            <p:fltVal val="242.91341"/>
                                          </p:val>
                                        </p:tav>
                                        <p:tav tm="57300">
                                          <p:val>
                                            <p:fltVal val="253.8558"/>
                                          </p:val>
                                        </p:tav>
                                        <p:tav tm="58430">
                                          <p:val>
                                            <p:fltVal val="264.40329"/>
                                          </p:val>
                                        </p:tav>
                                        <p:tav tm="59550">
                                          <p:val>
                                            <p:fltVal val="274.63501"/>
                                          </p:val>
                                        </p:tav>
                                        <p:tav tm="60670">
                                          <p:val>
                                            <p:fltVal val="284.35721"/>
                                          </p:val>
                                        </p:tav>
                                        <p:tav tm="61800">
                                          <p:val>
                                            <p:fltVal val="293.6507"/>
                                          </p:val>
                                        </p:tav>
                                        <p:tav tm="62920">
                                          <p:val>
                                            <p:fltVal val="302.57959"/>
                                          </p:val>
                                        </p:tav>
                                        <p:tav tm="64040">
                                          <p:val>
                                            <p:fltVal val="310.96921"/>
                                          </p:val>
                                        </p:tav>
                                        <p:tav tm="65170">
                                          <p:val>
                                            <p:fltVal val="318.88379"/>
                                          </p:val>
                                        </p:tav>
                                        <p:tav tm="66290">
                                          <p:val>
                                            <p:fltVal val="326.36801"/>
                                          </p:val>
                                        </p:tav>
                                        <p:tav tm="67420">
                                          <p:val>
                                            <p:fltVal val="333.26511"/>
                                          </p:val>
                                        </p:tav>
                                        <p:tav tm="68540">
                                          <p:val>
                                            <p:fltVal val="339.6712"/>
                                          </p:val>
                                        </p:tav>
                                        <p:tav tm="69660">
                                          <p:val>
                                            <p:fltVal val="345.43851"/>
                                          </p:val>
                                        </p:tav>
                                        <p:tav tm="70790">
                                          <p:val>
                                            <p:fltVal val="350.58469"/>
                                          </p:val>
                                        </p:tav>
                                        <p:tav tm="71910">
                                          <p:val>
                                            <p:fltVal val="355.09189"/>
                                          </p:val>
                                        </p:tav>
                                        <p:tav tm="73030">
                                          <p:val>
                                            <p:fltVal val="358.80179"/>
                                          </p:val>
                                        </p:tav>
                                        <p:tav tm="74160">
                                          <p:val>
                                            <p:fltVal val="361.63531"/>
                                          </p:val>
                                        </p:tav>
                                        <p:tav tm="75280">
                                          <p:val>
                                            <p:fltVal val="363.345"/>
                                          </p:val>
                                        </p:tav>
                                        <p:tav tm="76400">
                                          <p:val>
                                            <p:fltVal val="363.4978"/>
                                          </p:val>
                                        </p:tav>
                                        <p:tav tm="77530">
                                          <p:val>
                                            <p:fltVal val="363.47061"/>
                                          </p:val>
                                        </p:tav>
                                        <p:tav tm="78650">
                                          <p:val>
                                            <p:fltVal val="363.38339"/>
                                          </p:val>
                                        </p:tav>
                                        <p:tav tm="79780">
                                          <p:val>
                                            <p:fltVal val="363.20349"/>
                                          </p:val>
                                        </p:tav>
                                        <p:tav tm="80900">
                                          <p:val>
                                            <p:fltVal val="362.8963"/>
                                          </p:val>
                                        </p:tav>
                                        <p:tav tm="82020">
                                          <p:val>
                                            <p:fltVal val="362.4227"/>
                                          </p:val>
                                        </p:tav>
                                        <p:tav tm="83150">
                                          <p:val>
                                            <p:fltVal val="361.7569"/>
                                          </p:val>
                                        </p:tav>
                                        <p:tav tm="84270">
                                          <p:val>
                                            <p:fltVal val="361.0874"/>
                                          </p:val>
                                        </p:tav>
                                        <p:tav tm="85390">
                                          <p:val>
                                            <p:fltVal val="360.6105"/>
                                          </p:val>
                                        </p:tav>
                                        <p:tav tm="86520">
                                          <p:val>
                                            <p:fltVal val="360.30069"/>
                                          </p:val>
                                        </p:tav>
                                        <p:tav tm="87640">
                                          <p:val>
                                            <p:fltVal val="360.1188"/>
                                          </p:val>
                                        </p:tav>
                                        <p:tav tm="88760">
                                          <p:val>
                                            <p:fltVal val="360.03021"/>
                                          </p:val>
                                        </p:tav>
                                        <p:tav tm="89890">
                                          <p:val>
                                            <p:fltVal val="360.00229"/>
                                          </p:val>
                                        </p:tav>
                                        <p:tav tm="91010">
                                          <p:val>
                                            <p:fltVal val="360"/>
                                          </p:val>
                                        </p:tav>
                                        <p:tav tm="92130">
                                          <p:val>
                                            <p:fltVal val="360"/>
                                          </p:val>
                                        </p:tav>
                                        <p:tav tm="93260">
                                          <p:val>
                                            <p:fltVal val="360"/>
                                          </p:val>
                                        </p:tav>
                                        <p:tav tm="94380">
                                          <p:val>
                                            <p:fltVal val="360"/>
                                          </p:val>
                                        </p:tav>
                                        <p:tav tm="95510">
                                          <p:val>
                                            <p:fltVal val="360"/>
                                          </p:val>
                                        </p:tav>
                                        <p:tav tm="96630">
                                          <p:val>
                                            <p:fltVal val="360"/>
                                          </p:val>
                                        </p:tav>
                                        <p:tav tm="97750">
                                          <p:val>
                                            <p:fltVal val="360"/>
                                          </p:val>
                                        </p:tav>
                                        <p:tav tm="98880">
                                          <p:val>
                                            <p:fltVal val="360"/>
                                          </p:val>
                                        </p:tav>
                                        <p:tav tm="100000">
                                          <p:val>
                                            <p:fltVal val="360"/>
                                          </p:val>
                                        </p:tav>
                                      </p:tavLst>
                                    </p:anim>
                                    <p:anim calcmode="lin" valueType="num">
                                      <p:cBhvr additive="sum">
                                        <p:cTn id="12" dur="2000" fill="hold"/>
                                        <p:tgtEl>
                                          <p:spTgt spid="2"/>
                                        </p:tgtEl>
                                        <p:attrNameLst>
                                          <p:attrName>3d.object.translation.y</p:attrName>
                                        </p:attrNameLst>
                                      </p:cBhvr>
                                      <p:tavLst>
                                        <p:tav tm="0">
                                          <p:val>
                                            <p:fltVal val="0"/>
                                          </p:val>
                                        </p:tav>
                                        <p:tav tm="1120">
                                          <p:val>
                                            <p:fltVal val="0"/>
                                          </p:val>
                                        </p:tav>
                                        <p:tav tm="2250">
                                          <p:val>
                                            <p:fltVal val="-10E-5"/>
                                          </p:val>
                                        </p:tav>
                                        <p:tav tm="3370">
                                          <p:val>
                                            <p:fltVal val="-0.0004"/>
                                          </p:val>
                                        </p:tav>
                                        <p:tav tm="4490">
                                          <p:val>
                                            <p:fltVal val="-0.0011"/>
                                          </p:val>
                                        </p:tav>
                                        <p:tav tm="5620">
                                          <p:val>
                                            <p:fltVal val="-0.0021"/>
                                          </p:val>
                                        </p:tav>
                                        <p:tav tm="6740">
                                          <p:val>
                                            <p:fltVal val="-0.0037"/>
                                          </p:val>
                                        </p:tav>
                                        <p:tav tm="7870">
                                          <p:val>
                                            <p:fltVal val="-0.0059"/>
                                          </p:val>
                                        </p:tav>
                                        <p:tav tm="8990">
                                          <p:val>
                                            <p:fltVal val="-0.0088"/>
                                          </p:val>
                                        </p:tav>
                                        <p:tav tm="10110">
                                          <p:val>
                                            <p:fltVal val="-0.0125"/>
                                          </p:val>
                                        </p:tav>
                                        <p:tav tm="11240">
                                          <p:val>
                                            <p:fltVal val="-0.0162"/>
                                          </p:val>
                                        </p:tav>
                                        <p:tav tm="12360">
                                          <p:val>
                                            <p:fltVal val="-0.0191"/>
                                          </p:val>
                                        </p:tav>
                                        <p:tav tm="13480">
                                          <p:val>
                                            <p:fltVal val="-0.0213"/>
                                          </p:val>
                                        </p:tav>
                                        <p:tav tm="14610">
                                          <p:val>
                                            <p:fltVal val="-0.0228"/>
                                          </p:val>
                                        </p:tav>
                                        <p:tav tm="15730">
                                          <p:val>
                                            <p:fltVal val="-0.0239"/>
                                          </p:val>
                                        </p:tav>
                                        <p:tav tm="16850">
                                          <p:val>
                                            <p:fltVal val="-0.0245"/>
                                          </p:val>
                                        </p:tav>
                                        <p:tav tm="17980">
                                          <p:val>
                                            <p:fltVal val="-0.0248"/>
                                          </p:val>
                                        </p:tav>
                                        <p:tav tm="19100">
                                          <p:val>
                                            <p:fltVal val="-0.0249"/>
                                          </p:val>
                                        </p:tav>
                                        <p:tav tm="20220">
                                          <p:val>
                                            <p:fltVal val="-0.0249"/>
                                          </p:val>
                                        </p:tav>
                                        <p:tav tm="21350">
                                          <p:val>
                                            <p:fltVal val="-0.0248"/>
                                          </p:val>
                                        </p:tav>
                                        <p:tav tm="22470">
                                          <p:val>
                                            <p:fltVal val="-0.0241"/>
                                          </p:val>
                                        </p:tav>
                                        <p:tav tm="23600">
                                          <p:val>
                                            <p:fltVal val="-0.022"/>
                                          </p:val>
                                        </p:tav>
                                        <p:tav tm="24720">
                                          <p:val>
                                            <p:fltVal val="-0.0179"/>
                                          </p:val>
                                        </p:tav>
                                        <p:tav tm="25840">
                                          <p:val>
                                            <p:fltVal val="-0.0113"/>
                                          </p:val>
                                        </p:tav>
                                        <p:tav tm="26970">
                                          <p:val>
                                            <p:fltVal val="-0.0013"/>
                                          </p:val>
                                        </p:tav>
                                        <p:tav tm="28090">
                                          <p:val>
                                            <p:fltVal val="0.0124"/>
                                          </p:val>
                                        </p:tav>
                                        <p:tav tm="29210">
                                          <p:val>
                                            <p:fltVal val="0.0309"/>
                                          </p:val>
                                        </p:tav>
                                        <p:tav tm="30340">
                                          <p:val>
                                            <p:fltVal val="0.0546"/>
                                          </p:val>
                                        </p:tav>
                                        <p:tav tm="31460">
                                          <p:val>
                                            <p:fltVal val="0.0842"/>
                                          </p:val>
                                        </p:tav>
                                        <p:tav tm="32580">
                                          <p:val>
                                            <p:fltVal val="0.1204"/>
                                          </p:val>
                                        </p:tav>
                                        <p:tav tm="33710">
                                          <p:val>
                                            <p:fltVal val="0.1634"/>
                                          </p:val>
                                        </p:tav>
                                        <p:tav tm="34830">
                                          <p:val>
                                            <p:fltVal val="0.2145"/>
                                          </p:val>
                                        </p:tav>
                                        <p:tav tm="35960">
                                          <p:val>
                                            <p:fltVal val="0.2711"/>
                                          </p:val>
                                        </p:tav>
                                        <p:tav tm="37080">
                                          <p:val>
                                            <p:fltVal val="0.3207"/>
                                          </p:val>
                                        </p:tav>
                                        <p:tav tm="38200">
                                          <p:val>
                                            <p:fltVal val="0.3625"/>
                                          </p:val>
                                        </p:tav>
                                        <p:tav tm="39330">
                                          <p:val>
                                            <p:fltVal val="0.3973"/>
                                          </p:val>
                                        </p:tav>
                                        <p:tav tm="40450">
                                          <p:val>
                                            <p:fltVal val="0.4256"/>
                                          </p:val>
                                        </p:tav>
                                        <p:tav tm="41570">
                                          <p:val>
                                            <p:fltVal val="0.448"/>
                                          </p:val>
                                        </p:tav>
                                        <p:tav tm="42700">
                                          <p:val>
                                            <p:fltVal val="0.4655"/>
                                          </p:val>
                                        </p:tav>
                                        <p:tav tm="43820">
                                          <p:val>
                                            <p:fltVal val="0.4786"/>
                                          </p:val>
                                        </p:tav>
                                        <p:tav tm="44940">
                                          <p:val>
                                            <p:fltVal val="0.4878"/>
                                          </p:val>
                                        </p:tav>
                                        <p:tav tm="46070">
                                          <p:val>
                                            <p:fltVal val="0.4939"/>
                                          </p:val>
                                        </p:tav>
                                        <p:tav tm="47190">
                                          <p:val>
                                            <p:fltVal val="0.4975"/>
                                          </p:val>
                                        </p:tav>
                                        <p:tav tm="48310">
                                          <p:val>
                                            <p:fltVal val="0.4993"/>
                                          </p:val>
                                        </p:tav>
                                        <p:tav tm="49440">
                                          <p:val>
                                            <p:fltVal val="0.4999"/>
                                          </p:val>
                                        </p:tav>
                                        <p:tav tm="50560">
                                          <p:val>
                                            <p:fltVal val="0.4999"/>
                                          </p:val>
                                        </p:tav>
                                        <p:tav tm="51690">
                                          <p:val>
                                            <p:fltVal val="0.4998"/>
                                          </p:val>
                                        </p:tav>
                                        <p:tav tm="52810">
                                          <p:val>
                                            <p:fltVal val="0.4988"/>
                                          </p:val>
                                        </p:tav>
                                        <p:tav tm="53930">
                                          <p:val>
                                            <p:fltVal val="0.4965"/>
                                          </p:val>
                                        </p:tav>
                                        <p:tav tm="55060">
                                          <p:val>
                                            <p:fltVal val="0.4921"/>
                                          </p:val>
                                        </p:tav>
                                        <p:tav tm="56180">
                                          <p:val>
                                            <p:fltVal val="0.485"/>
                                          </p:val>
                                        </p:tav>
                                        <p:tav tm="57300">
                                          <p:val>
                                            <p:fltVal val="0.4746"/>
                                          </p:val>
                                        </p:tav>
                                        <p:tav tm="58430">
                                          <p:val>
                                            <p:fltVal val="0.4603"/>
                                          </p:val>
                                        </p:tav>
                                        <p:tav tm="59550">
                                          <p:val>
                                            <p:fltVal val="0.4411"/>
                                          </p:val>
                                        </p:tav>
                                        <p:tav tm="60670">
                                          <p:val>
                                            <p:fltVal val="0.4169"/>
                                          </p:val>
                                        </p:tav>
                                        <p:tav tm="61800">
                                          <p:val>
                                            <p:fltVal val="0.3868"/>
                                          </p:val>
                                        </p:tav>
                                        <p:tav tm="62920">
                                          <p:val>
                                            <p:fltVal val="0.3499"/>
                                          </p:val>
                                        </p:tav>
                                        <p:tav tm="64040">
                                          <p:val>
                                            <p:fltVal val="0.306"/>
                                          </p:val>
                                        </p:tav>
                                        <p:tav tm="65170">
                                          <p:val>
                                            <p:fltVal val="0.2544"/>
                                          </p:val>
                                        </p:tav>
                                        <p:tav tm="66290">
                                          <p:val>
                                            <p:fltVal val="0.1981"/>
                                          </p:val>
                                        </p:tav>
                                        <p:tav tm="67420">
                                          <p:val>
                                            <p:fltVal val="0.1498"/>
                                          </p:val>
                                        </p:tav>
                                        <p:tav tm="68540">
                                          <p:val>
                                            <p:fltVal val="0.1087"/>
                                          </p:val>
                                        </p:tav>
                                        <p:tav tm="69660">
                                          <p:val>
                                            <p:fltVal val="0.0748"/>
                                          </p:val>
                                        </p:tav>
                                        <p:tav tm="70790">
                                          <p:val>
                                            <p:fltVal val="0.0473"/>
                                          </p:val>
                                        </p:tav>
                                        <p:tav tm="71910">
                                          <p:val>
                                            <p:fltVal val="0.0251"/>
                                          </p:val>
                                        </p:tav>
                                        <p:tav tm="73030">
                                          <p:val>
                                            <p:fltVal val="0.0082"/>
                                          </p:val>
                                        </p:tav>
                                        <p:tav tm="74160">
                                          <p:val>
                                            <p:fltVal val="-0.0044"/>
                                          </p:val>
                                        </p:tav>
                                        <p:tav tm="75280">
                                          <p:val>
                                            <p:fltVal val="-0.0134"/>
                                          </p:val>
                                        </p:tav>
                                        <p:tav tm="76400">
                                          <p:val>
                                            <p:fltVal val="-0.0192"/>
                                          </p:val>
                                        </p:tav>
                                        <p:tav tm="77530">
                                          <p:val>
                                            <p:fltVal val="-0.0227"/>
                                          </p:val>
                                        </p:tav>
                                        <p:tav tm="78650">
                                          <p:val>
                                            <p:fltVal val="-0.0244"/>
                                          </p:val>
                                        </p:tav>
                                        <p:tav tm="79780">
                                          <p:val>
                                            <p:fltVal val="-0.0249"/>
                                          </p:val>
                                        </p:tav>
                                        <p:tav tm="80900">
                                          <p:val>
                                            <p:fltVal val="-0.0249"/>
                                          </p:val>
                                        </p:tav>
                                        <p:tav tm="82020">
                                          <p:val>
                                            <p:fltVal val="-0.0244"/>
                                          </p:val>
                                        </p:tav>
                                        <p:tav tm="83150">
                                          <p:val>
                                            <p:fltVal val="-0.0219"/>
                                          </p:val>
                                        </p:tav>
                                        <p:tav tm="84270">
                                          <p:val>
                                            <p:fltVal val="-0.0156"/>
                                          </p:val>
                                        </p:tav>
                                        <p:tav tm="85390">
                                          <p:val>
                                            <p:fltVal val="-0.0039"/>
                                          </p:val>
                                        </p:tav>
                                        <p:tav tm="86520">
                                          <p:val>
                                            <p:fltVal val="0.0104"/>
                                          </p:val>
                                        </p:tav>
                                        <p:tav tm="87640">
                                          <p:val>
                                            <p:fltVal val="0.0192"/>
                                          </p:val>
                                        </p:tav>
                                        <p:tav tm="88760">
                                          <p:val>
                                            <p:fltVal val="0.0235"/>
                                          </p:val>
                                        </p:tav>
                                        <p:tav tm="89890">
                                          <p:val>
                                            <p:fltVal val="0.0248"/>
                                          </p:val>
                                        </p:tav>
                                        <p:tav tm="91010">
                                          <p:val>
                                            <p:fltVal val="0.0249"/>
                                          </p:val>
                                        </p:tav>
                                        <p:tav tm="92130">
                                          <p:val>
                                            <p:fltVal val="0.0247"/>
                                          </p:val>
                                        </p:tav>
                                        <p:tav tm="93260">
                                          <p:val>
                                            <p:fltVal val="0.0234"/>
                                          </p:val>
                                        </p:tav>
                                        <p:tav tm="94380">
                                          <p:val>
                                            <p:fltVal val="0.0202"/>
                                          </p:val>
                                        </p:tav>
                                        <p:tav tm="95510">
                                          <p:val>
                                            <p:fltVal val="0.0143"/>
                                          </p:val>
                                        </p:tav>
                                        <p:tav tm="96630">
                                          <p:val>
                                            <p:fltVal val="0.0071"/>
                                          </p:val>
                                        </p:tav>
                                        <p:tav tm="97750">
                                          <p:val>
                                            <p:fltVal val="0.0027"/>
                                          </p:val>
                                        </p:tav>
                                        <p:tav tm="98880">
                                          <p:val>
                                            <p:fltVal val="0.0007"/>
                                          </p:val>
                                        </p:tav>
                                        <p:tav tm="100000">
                                          <p:val>
                                            <p:fltVal val="0"/>
                                          </p:val>
                                        </p:tav>
                                      </p:tavLst>
                                    </p:anim>
                                    <p:anim calcmode="lin" valueType="num">
                                      <p:cBhvr additive="mult">
                                        <p:cTn id="13" dur="2000" fill="hold"/>
                                        <p:tgtEl>
                                          <p:spTgt spid="2"/>
                                        </p:tgtEl>
                                        <p:attrNameLst>
                                          <p:attrName>3d.object.scale.x</p:attrName>
                                        </p:attrNameLst>
                                      </p:cBhvr>
                                      <p:tavLst>
                                        <p:tav tm="0">
                                          <p:val>
                                            <p:fltVal val="1"/>
                                          </p:val>
                                        </p:tav>
                                        <p:tav tm="1120">
                                          <p:val>
                                            <p:fltVal val="1"/>
                                          </p:val>
                                        </p:tav>
                                        <p:tav tm="2250">
                                          <p:val>
                                            <p:fltVal val="1.0002"/>
                                          </p:val>
                                        </p:tav>
                                        <p:tav tm="3370">
                                          <p:val>
                                            <p:fltVal val="1.0009"/>
                                          </p:val>
                                        </p:tav>
                                        <p:tav tm="4490">
                                          <p:val>
                                            <p:fltVal val="1.0023"/>
                                          </p:val>
                                        </p:tav>
                                        <p:tav tm="5620">
                                          <p:val>
                                            <p:fltVal val="1.0046"/>
                                          </p:val>
                                        </p:tav>
                                        <p:tav tm="6740">
                                          <p:val>
                                            <p:fltVal val="1.008"/>
                                          </p:val>
                                        </p:tav>
                                        <p:tav tm="7870">
                                          <p:val>
                                            <p:fltVal val="1.0127"/>
                                          </p:val>
                                        </p:tav>
                                        <p:tav tm="8990">
                                          <p:val>
                                            <p:fltVal val="1.019"/>
                                          </p:val>
                                        </p:tav>
                                        <p:tav tm="10110">
                                          <p:val>
                                            <p:fltVal val="1.0271"/>
                                          </p:val>
                                        </p:tav>
                                        <p:tav tm="11240">
                                          <p:val>
                                            <p:fltVal val="1.0351"/>
                                          </p:val>
                                        </p:tav>
                                        <p:tav tm="12360">
                                          <p:val>
                                            <p:fltVal val="1.0414"/>
                                          </p:val>
                                        </p:tav>
                                        <p:tav tm="13480">
                                          <p:val>
                                            <p:fltVal val="1.046"/>
                                          </p:val>
                                        </p:tav>
                                        <p:tav tm="14610">
                                          <p:val>
                                            <p:fltVal val="1.0494"/>
                                          </p:val>
                                        </p:tav>
                                        <p:tav tm="15730">
                                          <p:val>
                                            <p:fltVal val="1.0516"/>
                                          </p:val>
                                        </p:tav>
                                        <p:tav tm="16850">
                                          <p:val>
                                            <p:fltVal val="1.053"/>
                                          </p:val>
                                        </p:tav>
                                        <p:tav tm="17980">
                                          <p:val>
                                            <p:fltVal val="1.0537"/>
                                          </p:val>
                                        </p:tav>
                                        <p:tav tm="19100">
                                          <p:val>
                                            <p:fltVal val="1.0539"/>
                                          </p:val>
                                        </p:tav>
                                        <p:tav tm="20220">
                                          <p:val>
                                            <p:fltVal val="1.054"/>
                                          </p:val>
                                        </p:tav>
                                        <p:tav tm="21350">
                                          <p:val>
                                            <p:fltVal val="1.0536"/>
                                          </p:val>
                                        </p:tav>
                                        <p:tav tm="22470">
                                          <p:val>
                                            <p:fltVal val="1.0515"/>
                                          </p:val>
                                        </p:tav>
                                        <p:tav tm="23600">
                                          <p:val>
                                            <p:fltVal val="1.0457"/>
                                          </p:val>
                                        </p:tav>
                                        <p:tav tm="24720">
                                          <p:val>
                                            <p:fltVal val="1.0344"/>
                                          </p:val>
                                        </p:tav>
                                        <p:tav tm="25840">
                                          <p:val>
                                            <p:fltVal val="1.0183"/>
                                          </p:val>
                                        </p:tav>
                                        <p:tav tm="26970">
                                          <p:val>
                                            <p:fltVal val="1.0076"/>
                                          </p:val>
                                        </p:tav>
                                        <p:tav tm="28090">
                                          <p:val>
                                            <p:fltVal val="1.0021"/>
                                          </p:val>
                                        </p:tav>
                                        <p:tav tm="29210">
                                          <p:val>
                                            <p:fltVal val="1.0002"/>
                                          </p:val>
                                        </p:tav>
                                        <p:tav tm="30340">
                                          <p:val>
                                            <p:fltVal val="1"/>
                                          </p:val>
                                        </p:tav>
                                        <p:tav tm="31460">
                                          <p:val>
                                            <p:fltVal val="1"/>
                                          </p:val>
                                        </p:tav>
                                        <p:tav tm="32580">
                                          <p:val>
                                            <p:fltVal val="1"/>
                                          </p:val>
                                        </p:tav>
                                        <p:tav tm="33710">
                                          <p:val>
                                            <p:fltVal val="1"/>
                                          </p:val>
                                        </p:tav>
                                        <p:tav tm="34830">
                                          <p:val>
                                            <p:fltVal val="1"/>
                                          </p:val>
                                        </p:tav>
                                        <p:tav tm="35960">
                                          <p:val>
                                            <p:fltVal val="1"/>
                                          </p:val>
                                        </p:tav>
                                        <p:tav tm="37080">
                                          <p:val>
                                            <p:fltVal val="1"/>
                                          </p:val>
                                        </p:tav>
                                        <p:tav tm="38200">
                                          <p:val>
                                            <p:fltVal val="1"/>
                                          </p:val>
                                        </p:tav>
                                        <p:tav tm="39330">
                                          <p:val>
                                            <p:fltVal val="1"/>
                                          </p:val>
                                        </p:tav>
                                        <p:tav tm="40450">
                                          <p:val>
                                            <p:fltVal val="1"/>
                                          </p:val>
                                        </p:tav>
                                        <p:tav tm="41570">
                                          <p:val>
                                            <p:fltVal val="1"/>
                                          </p:val>
                                        </p:tav>
                                        <p:tav tm="42700">
                                          <p:val>
                                            <p:fltVal val="1"/>
                                          </p:val>
                                        </p:tav>
                                        <p:tav tm="43820">
                                          <p:val>
                                            <p:fltVal val="1"/>
                                          </p:val>
                                        </p:tav>
                                        <p:tav tm="44940">
                                          <p:val>
                                            <p:fltVal val="1"/>
                                          </p:val>
                                        </p:tav>
                                        <p:tav tm="46070">
                                          <p:val>
                                            <p:fltVal val="1"/>
                                          </p:val>
                                        </p:tav>
                                        <p:tav tm="47190">
                                          <p:val>
                                            <p:fltVal val="1"/>
                                          </p:val>
                                        </p:tav>
                                        <p:tav tm="48310">
                                          <p:val>
                                            <p:fltVal val="1"/>
                                          </p:val>
                                        </p:tav>
                                        <p:tav tm="49440">
                                          <p:val>
                                            <p:fltVal val="1"/>
                                          </p:val>
                                        </p:tav>
                                        <p:tav tm="50560">
                                          <p:val>
                                            <p:fltVal val="1"/>
                                          </p:val>
                                        </p:tav>
                                        <p:tav tm="51690">
                                          <p:val>
                                            <p:fltVal val="1"/>
                                          </p:val>
                                        </p:tav>
                                        <p:tav tm="52810">
                                          <p:val>
                                            <p:fltVal val="1"/>
                                          </p:val>
                                        </p:tav>
                                        <p:tav tm="53930">
                                          <p:val>
                                            <p:fltVal val="1"/>
                                          </p:val>
                                        </p:tav>
                                        <p:tav tm="55060">
                                          <p:val>
                                            <p:fltVal val="1"/>
                                          </p:val>
                                        </p:tav>
                                        <p:tav tm="56180">
                                          <p:val>
                                            <p:fltVal val="1"/>
                                          </p:val>
                                        </p:tav>
                                        <p:tav tm="57300">
                                          <p:val>
                                            <p:fltVal val="1"/>
                                          </p:val>
                                        </p:tav>
                                        <p:tav tm="58430">
                                          <p:val>
                                            <p:fltVal val="1"/>
                                          </p:val>
                                        </p:tav>
                                        <p:tav tm="59550">
                                          <p:val>
                                            <p:fltVal val="1"/>
                                          </p:val>
                                        </p:tav>
                                        <p:tav tm="60670">
                                          <p:val>
                                            <p:fltVal val="1"/>
                                          </p:val>
                                        </p:tav>
                                        <p:tav tm="61800">
                                          <p:val>
                                            <p:fltVal val="1"/>
                                          </p:val>
                                        </p:tav>
                                        <p:tav tm="62920">
                                          <p:val>
                                            <p:fltVal val="1"/>
                                          </p:val>
                                        </p:tav>
                                        <p:tav tm="64040">
                                          <p:val>
                                            <p:fltVal val="1"/>
                                          </p:val>
                                        </p:tav>
                                        <p:tav tm="65170">
                                          <p:val>
                                            <p:fltVal val="1"/>
                                          </p:val>
                                        </p:tav>
                                        <p:tav tm="66290">
                                          <p:val>
                                            <p:fltVal val="1"/>
                                          </p:val>
                                        </p:tav>
                                        <p:tav tm="67420">
                                          <p:val>
                                            <p:fltVal val="1"/>
                                          </p:val>
                                        </p:tav>
                                        <p:tav tm="68540">
                                          <p:val>
                                            <p:fltVal val="1.0006"/>
                                          </p:val>
                                        </p:tav>
                                        <p:tav tm="69660">
                                          <p:val>
                                            <p:fltVal val="1.0024"/>
                                          </p:val>
                                        </p:tav>
                                        <p:tav tm="70790">
                                          <p:val>
                                            <p:fltVal val="1.006"/>
                                          </p:val>
                                        </p:tav>
                                        <p:tav tm="71910">
                                          <p:val>
                                            <p:fltVal val="1.0121"/>
                                          </p:val>
                                        </p:tav>
                                        <p:tav tm="73030">
                                          <p:val>
                                            <p:fltVal val="1.0213"/>
                                          </p:val>
                                        </p:tav>
                                        <p:tav tm="74160">
                                          <p:val>
                                            <p:fltVal val="1.0331"/>
                                          </p:val>
                                        </p:tav>
                                        <p:tav tm="75280">
                                          <p:val>
                                            <p:fltVal val="1.0422"/>
                                          </p:val>
                                        </p:tav>
                                        <p:tav tm="76400">
                                          <p:val>
                                            <p:fltVal val="1.0482"/>
                                          </p:val>
                                        </p:tav>
                                        <p:tav tm="77530">
                                          <p:val>
                                            <p:fltVal val="1.0516"/>
                                          </p:val>
                                        </p:tav>
                                        <p:tav tm="78650">
                                          <p:val>
                                            <p:fltVal val="1.0534"/>
                                          </p:val>
                                        </p:tav>
                                        <p:tav tm="79780">
                                          <p:val>
                                            <p:fltVal val="1.0539"/>
                                          </p:val>
                                        </p:tav>
                                        <p:tav tm="80900">
                                          <p:val>
                                            <p:fltVal val="1.0539"/>
                                          </p:val>
                                        </p:tav>
                                        <p:tav tm="82020">
                                          <p:val>
                                            <p:fltVal val="1.0534"/>
                                          </p:val>
                                        </p:tav>
                                        <p:tav tm="83150">
                                          <p:val>
                                            <p:fltVal val="1.0506"/>
                                          </p:val>
                                        </p:tav>
                                        <p:tav tm="84270">
                                          <p:val>
                                            <p:fltVal val="1.0439"/>
                                          </p:val>
                                        </p:tav>
                                        <p:tav tm="85390">
                                          <p:val>
                                            <p:fltVal val="1.0312"/>
                                          </p:val>
                                        </p:tav>
                                        <p:tav tm="86520">
                                          <p:val>
                                            <p:fltVal val="1.0156"/>
                                          </p:val>
                                        </p:tav>
                                        <p:tav tm="87640">
                                          <p:val>
                                            <p:fltVal val="1.0061"/>
                                          </p:val>
                                        </p:tav>
                                        <p:tav tm="88760">
                                          <p:val>
                                            <p:fltVal val="1.0015"/>
                                          </p:val>
                                        </p:tav>
                                        <p:tav tm="89890">
                                          <p:val>
                                            <p:fltVal val="1.0001"/>
                                          </p:val>
                                        </p:tav>
                                        <p:tav tm="91010">
                                          <p:val>
                                            <p:fltVal val="1"/>
                                          </p:val>
                                        </p:tav>
                                        <p:tav tm="92130">
                                          <p:val>
                                            <p:fltVal val="1"/>
                                          </p:val>
                                        </p:tav>
                                        <p:tav tm="93260">
                                          <p:val>
                                            <p:fltVal val="1"/>
                                          </p:val>
                                        </p:tav>
                                        <p:tav tm="94380">
                                          <p:val>
                                            <p:fltVal val="1"/>
                                          </p:val>
                                        </p:tav>
                                        <p:tav tm="95510">
                                          <p:val>
                                            <p:fltVal val="1"/>
                                          </p:val>
                                        </p:tav>
                                        <p:tav tm="96630">
                                          <p:val>
                                            <p:fltVal val="1"/>
                                          </p:val>
                                        </p:tav>
                                        <p:tav tm="97750">
                                          <p:val>
                                            <p:fltVal val="1"/>
                                          </p:val>
                                        </p:tav>
                                        <p:tav tm="98880">
                                          <p:val>
                                            <p:fltVal val="1"/>
                                          </p:val>
                                        </p:tav>
                                        <p:tav tm="100000">
                                          <p:val>
                                            <p:fltVal val="1"/>
                                          </p:val>
                                        </p:tav>
                                      </p:tavLst>
                                    </p:anim>
                                    <p:anim calcmode="lin" valueType="num">
                                      <p:cBhvr additive="mult">
                                        <p:cTn id="14" dur="2000" fill="hold"/>
                                        <p:tgtEl>
                                          <p:spTgt spid="2"/>
                                        </p:tgtEl>
                                        <p:attrNameLst>
                                          <p:attrName>3d.object.scale.y</p:attrName>
                                        </p:attrNameLst>
                                      </p:cBhvr>
                                      <p:tavLst>
                                        <p:tav tm="0">
                                          <p:val>
                                            <p:fltVal val="1"/>
                                          </p:val>
                                        </p:tav>
                                        <p:tav tm="1120">
                                          <p:val>
                                            <p:fltVal val="0.9999"/>
                                          </p:val>
                                        </p:tav>
                                        <p:tav tm="2250">
                                          <p:val>
                                            <p:fltVal val="0.9994"/>
                                          </p:val>
                                        </p:tav>
                                        <p:tav tm="3370">
                                          <p:val>
                                            <p:fltVal val="0.9981"/>
                                          </p:val>
                                        </p:tav>
                                        <p:tav tm="4490">
                                          <p:val>
                                            <p:fltVal val="0.9955"/>
                                          </p:val>
                                        </p:tav>
                                        <p:tav tm="5620">
                                          <p:val>
                                            <p:fltVal val="0.9913"/>
                                          </p:val>
                                        </p:tav>
                                        <p:tav tm="6740">
                                          <p:val>
                                            <p:fltVal val="0.985"/>
                                          </p:val>
                                        </p:tav>
                                        <p:tav tm="7870">
                                          <p:val>
                                            <p:fltVal val="0.9763"/>
                                          </p:val>
                                        </p:tav>
                                        <p:tav tm="8990">
                                          <p:val>
                                            <p:fltVal val="0.9646"/>
                                          </p:val>
                                        </p:tav>
                                        <p:tav tm="10110">
                                          <p:val>
                                            <p:fltVal val="0.9497"/>
                                          </p:val>
                                        </p:tav>
                                        <p:tav tm="11240">
                                          <p:val>
                                            <p:fltVal val="0.9348"/>
                                          </p:val>
                                        </p:tav>
                                        <p:tav tm="12360">
                                          <p:val>
                                            <p:fltVal val="0.9232"/>
                                          </p:val>
                                        </p:tav>
                                        <p:tav tm="13480">
                                          <p:val>
                                            <p:fltVal val="0.9146"/>
                                          </p:val>
                                        </p:tav>
                                        <p:tav tm="14610">
                                          <p:val>
                                            <p:fltVal val="0.9084"/>
                                          </p:val>
                                        </p:tav>
                                        <p:tav tm="15730">
                                          <p:val>
                                            <p:fltVal val="0.9042"/>
                                          </p:val>
                                        </p:tav>
                                        <p:tav tm="16850">
                                          <p:val>
                                            <p:fltVal val="0.9017"/>
                                          </p:val>
                                        </p:tav>
                                        <p:tav tm="17980">
                                          <p:val>
                                            <p:fltVal val="0.9005"/>
                                          </p:val>
                                        </p:tav>
                                        <p:tav tm="19100">
                                          <p:val>
                                            <p:fltVal val="0.9"/>
                                          </p:val>
                                        </p:tav>
                                        <p:tav tm="20220">
                                          <p:val>
                                            <p:fltVal val="0.8999"/>
                                          </p:val>
                                        </p:tav>
                                        <p:tav tm="21350">
                                          <p:val>
                                            <p:fltVal val="0.9006"/>
                                          </p:val>
                                        </p:tav>
                                        <p:tav tm="22470">
                                          <p:val>
                                            <p:fltVal val="0.9046"/>
                                          </p:val>
                                        </p:tav>
                                        <p:tav tm="23600">
                                          <p:val>
                                            <p:fltVal val="0.9153"/>
                                          </p:val>
                                        </p:tav>
                                        <p:tav tm="24720">
                                          <p:val>
                                            <p:fltVal val="0.9362"/>
                                          </p:val>
                                        </p:tav>
                                        <p:tav tm="25840">
                                          <p:val>
                                            <p:fltVal val="0.9659"/>
                                          </p:val>
                                        </p:tav>
                                        <p:tav tm="26970">
                                          <p:val>
                                            <p:fltVal val="0.9858"/>
                                          </p:val>
                                        </p:tav>
                                        <p:tav tm="28090">
                                          <p:val>
                                            <p:fltVal val="0.9959"/>
                                          </p:val>
                                        </p:tav>
                                        <p:tav tm="29210">
                                          <p:val>
                                            <p:fltVal val="0.9995"/>
                                          </p:val>
                                        </p:tav>
                                        <p:tav tm="30340">
                                          <p:val>
                                            <p:fltVal val="1"/>
                                          </p:val>
                                        </p:tav>
                                        <p:tav tm="31460">
                                          <p:val>
                                            <p:fltVal val="1"/>
                                          </p:val>
                                        </p:tav>
                                        <p:tav tm="32580">
                                          <p:val>
                                            <p:fltVal val="1"/>
                                          </p:val>
                                        </p:tav>
                                        <p:tav tm="33710">
                                          <p:val>
                                            <p:fltVal val="1"/>
                                          </p:val>
                                        </p:tav>
                                        <p:tav tm="34830">
                                          <p:val>
                                            <p:fltVal val="1"/>
                                          </p:val>
                                        </p:tav>
                                        <p:tav tm="35960">
                                          <p:val>
                                            <p:fltVal val="1"/>
                                          </p:val>
                                        </p:tav>
                                        <p:tav tm="37080">
                                          <p:val>
                                            <p:fltVal val="1"/>
                                          </p:val>
                                        </p:tav>
                                        <p:tav tm="38200">
                                          <p:val>
                                            <p:fltVal val="1"/>
                                          </p:val>
                                        </p:tav>
                                        <p:tav tm="39330">
                                          <p:val>
                                            <p:fltVal val="1"/>
                                          </p:val>
                                        </p:tav>
                                        <p:tav tm="40450">
                                          <p:val>
                                            <p:fltVal val="1"/>
                                          </p:val>
                                        </p:tav>
                                        <p:tav tm="41570">
                                          <p:val>
                                            <p:fltVal val="1"/>
                                          </p:val>
                                        </p:tav>
                                        <p:tav tm="42700">
                                          <p:val>
                                            <p:fltVal val="1"/>
                                          </p:val>
                                        </p:tav>
                                        <p:tav tm="43820">
                                          <p:val>
                                            <p:fltVal val="1"/>
                                          </p:val>
                                        </p:tav>
                                        <p:tav tm="44940">
                                          <p:val>
                                            <p:fltVal val="1"/>
                                          </p:val>
                                        </p:tav>
                                        <p:tav tm="46070">
                                          <p:val>
                                            <p:fltVal val="1"/>
                                          </p:val>
                                        </p:tav>
                                        <p:tav tm="47190">
                                          <p:val>
                                            <p:fltVal val="1"/>
                                          </p:val>
                                        </p:tav>
                                        <p:tav tm="48310">
                                          <p:val>
                                            <p:fltVal val="1"/>
                                          </p:val>
                                        </p:tav>
                                        <p:tav tm="49440">
                                          <p:val>
                                            <p:fltVal val="1"/>
                                          </p:val>
                                        </p:tav>
                                        <p:tav tm="50560">
                                          <p:val>
                                            <p:fltVal val="1"/>
                                          </p:val>
                                        </p:tav>
                                        <p:tav tm="51690">
                                          <p:val>
                                            <p:fltVal val="1"/>
                                          </p:val>
                                        </p:tav>
                                        <p:tav tm="52810">
                                          <p:val>
                                            <p:fltVal val="1"/>
                                          </p:val>
                                        </p:tav>
                                        <p:tav tm="53930">
                                          <p:val>
                                            <p:fltVal val="1"/>
                                          </p:val>
                                        </p:tav>
                                        <p:tav tm="55060">
                                          <p:val>
                                            <p:fltVal val="1"/>
                                          </p:val>
                                        </p:tav>
                                        <p:tav tm="56180">
                                          <p:val>
                                            <p:fltVal val="1"/>
                                          </p:val>
                                        </p:tav>
                                        <p:tav tm="57300">
                                          <p:val>
                                            <p:fltVal val="1"/>
                                          </p:val>
                                        </p:tav>
                                        <p:tav tm="58430">
                                          <p:val>
                                            <p:fltVal val="1"/>
                                          </p:val>
                                        </p:tav>
                                        <p:tav tm="59550">
                                          <p:val>
                                            <p:fltVal val="1"/>
                                          </p:val>
                                        </p:tav>
                                        <p:tav tm="60670">
                                          <p:val>
                                            <p:fltVal val="1"/>
                                          </p:val>
                                        </p:tav>
                                        <p:tav tm="61800">
                                          <p:val>
                                            <p:fltVal val="1"/>
                                          </p:val>
                                        </p:tav>
                                        <p:tav tm="62920">
                                          <p:val>
                                            <p:fltVal val="1"/>
                                          </p:val>
                                        </p:tav>
                                        <p:tav tm="64040">
                                          <p:val>
                                            <p:fltVal val="1"/>
                                          </p:val>
                                        </p:tav>
                                        <p:tav tm="65170">
                                          <p:val>
                                            <p:fltVal val="1"/>
                                          </p:val>
                                        </p:tav>
                                        <p:tav tm="66290">
                                          <p:val>
                                            <p:fltVal val="1"/>
                                          </p:val>
                                        </p:tav>
                                        <p:tav tm="67420">
                                          <p:val>
                                            <p:fltVal val="0.9998"/>
                                          </p:val>
                                        </p:tav>
                                        <p:tav tm="68540">
                                          <p:val>
                                            <p:fltVal val="0.9987"/>
                                          </p:val>
                                        </p:tav>
                                        <p:tav tm="69660">
                                          <p:val>
                                            <p:fltVal val="0.9955"/>
                                          </p:val>
                                        </p:tav>
                                        <p:tav tm="70790">
                                          <p:val>
                                            <p:fltVal val="0.9888"/>
                                          </p:val>
                                        </p:tav>
                                        <p:tav tm="71910">
                                          <p:val>
                                            <p:fltVal val="0.9775"/>
                                          </p:val>
                                        </p:tav>
                                        <p:tav tm="73030">
                                          <p:val>
                                            <p:fltVal val="0.9605"/>
                                          </p:val>
                                        </p:tav>
                                        <p:tav tm="74160">
                                          <p:val>
                                            <p:fltVal val="0.9385"/>
                                          </p:val>
                                        </p:tav>
                                        <p:tav tm="75280">
                                          <p:val>
                                            <p:fltVal val="0.9217"/>
                                          </p:val>
                                        </p:tav>
                                        <p:tav tm="76400">
                                          <p:val>
                                            <p:fltVal val="0.9107"/>
                                          </p:val>
                                        </p:tav>
                                        <p:tav tm="77530">
                                          <p:val>
                                            <p:fltVal val="0.9042"/>
                                          </p:val>
                                        </p:tav>
                                        <p:tav tm="78650">
                                          <p:val>
                                            <p:fltVal val="0.901"/>
                                          </p:val>
                                        </p:tav>
                                        <p:tav tm="79780">
                                          <p:val>
                                            <p:fltVal val="0.9"/>
                                          </p:val>
                                        </p:tav>
                                        <p:tav tm="80900">
                                          <p:val>
                                            <p:fltVal val="0.9"/>
                                          </p:val>
                                        </p:tav>
                                        <p:tav tm="82020">
                                          <p:val>
                                            <p:fltVal val="0.901"/>
                                          </p:val>
                                        </p:tav>
                                        <p:tav tm="83150">
                                          <p:val>
                                            <p:fltVal val="0.9061"/>
                                          </p:val>
                                        </p:tav>
                                        <p:tav tm="84270">
                                          <p:val>
                                            <p:fltVal val="0.9186"/>
                                          </p:val>
                                        </p:tav>
                                        <p:tav tm="85390">
                                          <p:val>
                                            <p:fltVal val="0.942"/>
                                          </p:val>
                                        </p:tav>
                                        <p:tav tm="86520">
                                          <p:val>
                                            <p:fltVal val="0.9709"/>
                                          </p:val>
                                        </p:tav>
                                        <p:tav tm="87640">
                                          <p:val>
                                            <p:fltVal val="0.9885"/>
                                          </p:val>
                                        </p:tav>
                                        <p:tav tm="88760">
                                          <p:val>
                                            <p:fltVal val="0.997"/>
                                          </p:val>
                                        </p:tav>
                                        <p:tav tm="89890">
                                          <p:val>
                                            <p:fltVal val="0.9997"/>
                                          </p:val>
                                        </p:tav>
                                        <p:tav tm="91010">
                                          <p:val>
                                            <p:fltVal val="1"/>
                                          </p:val>
                                        </p:tav>
                                        <p:tav tm="92130">
                                          <p:val>
                                            <p:fltVal val="1"/>
                                          </p:val>
                                        </p:tav>
                                        <p:tav tm="93260">
                                          <p:val>
                                            <p:fltVal val="1"/>
                                          </p:val>
                                        </p:tav>
                                        <p:tav tm="94380">
                                          <p:val>
                                            <p:fltVal val="1"/>
                                          </p:val>
                                        </p:tav>
                                        <p:tav tm="95510">
                                          <p:val>
                                            <p:fltVal val="1"/>
                                          </p:val>
                                        </p:tav>
                                        <p:tav tm="96630">
                                          <p:val>
                                            <p:fltVal val="1"/>
                                          </p:val>
                                        </p:tav>
                                        <p:tav tm="97750">
                                          <p:val>
                                            <p:fltVal val="1"/>
                                          </p:val>
                                        </p:tav>
                                        <p:tav tm="98880">
                                          <p:val>
                                            <p:fltVal val="1"/>
                                          </p:val>
                                        </p:tav>
                                        <p:tav tm="100000">
                                          <p:val>
                                            <p:fltVal val="1"/>
                                          </p:val>
                                        </p:tav>
                                      </p:tavLst>
                                    </p:anim>
                                    <p:anim calcmode="lin" valueType="num">
                                      <p:cBhvr additive="mult">
                                        <p:cTn id="15" dur="2000" fill="hold"/>
                                        <p:tgtEl>
                                          <p:spTgt spid="2"/>
                                        </p:tgtEl>
                                        <p:attrNameLst>
                                          <p:attrName>3d.object.scale.z</p:attrName>
                                        </p:attrNameLst>
                                      </p:cBhvr>
                                      <p:tavLst>
                                        <p:tav tm="0">
                                          <p:val>
                                            <p:fltVal val="1"/>
                                          </p:val>
                                        </p:tav>
                                        <p:tav tm="1120">
                                          <p:val>
                                            <p:fltVal val="1"/>
                                          </p:val>
                                        </p:tav>
                                        <p:tav tm="2250">
                                          <p:val>
                                            <p:fltVal val="1.0002"/>
                                          </p:val>
                                        </p:tav>
                                        <p:tav tm="3370">
                                          <p:val>
                                            <p:fltVal val="1.0009"/>
                                          </p:val>
                                        </p:tav>
                                        <p:tav tm="4490">
                                          <p:val>
                                            <p:fltVal val="1.0023"/>
                                          </p:val>
                                        </p:tav>
                                        <p:tav tm="5620">
                                          <p:val>
                                            <p:fltVal val="1.0046"/>
                                          </p:val>
                                        </p:tav>
                                        <p:tav tm="6740">
                                          <p:val>
                                            <p:fltVal val="1.008"/>
                                          </p:val>
                                        </p:tav>
                                        <p:tav tm="7870">
                                          <p:val>
                                            <p:fltVal val="1.0127"/>
                                          </p:val>
                                        </p:tav>
                                        <p:tav tm="8990">
                                          <p:val>
                                            <p:fltVal val="1.019"/>
                                          </p:val>
                                        </p:tav>
                                        <p:tav tm="10110">
                                          <p:val>
                                            <p:fltVal val="1.0271"/>
                                          </p:val>
                                        </p:tav>
                                        <p:tav tm="11240">
                                          <p:val>
                                            <p:fltVal val="1.0351"/>
                                          </p:val>
                                        </p:tav>
                                        <p:tav tm="12360">
                                          <p:val>
                                            <p:fltVal val="1.0414"/>
                                          </p:val>
                                        </p:tav>
                                        <p:tav tm="13480">
                                          <p:val>
                                            <p:fltVal val="1.046"/>
                                          </p:val>
                                        </p:tav>
                                        <p:tav tm="14610">
                                          <p:val>
                                            <p:fltVal val="1.0494"/>
                                          </p:val>
                                        </p:tav>
                                        <p:tav tm="15730">
                                          <p:val>
                                            <p:fltVal val="1.0516"/>
                                          </p:val>
                                        </p:tav>
                                        <p:tav tm="16850">
                                          <p:val>
                                            <p:fltVal val="1.053"/>
                                          </p:val>
                                        </p:tav>
                                        <p:tav tm="17980">
                                          <p:val>
                                            <p:fltVal val="1.0537"/>
                                          </p:val>
                                        </p:tav>
                                        <p:tav tm="19100">
                                          <p:val>
                                            <p:fltVal val="1.0539"/>
                                          </p:val>
                                        </p:tav>
                                        <p:tav tm="20220">
                                          <p:val>
                                            <p:fltVal val="1.054"/>
                                          </p:val>
                                        </p:tav>
                                        <p:tav tm="21350">
                                          <p:val>
                                            <p:fltVal val="1.0536"/>
                                          </p:val>
                                        </p:tav>
                                        <p:tav tm="22470">
                                          <p:val>
                                            <p:fltVal val="1.0515"/>
                                          </p:val>
                                        </p:tav>
                                        <p:tav tm="23600">
                                          <p:val>
                                            <p:fltVal val="1.0457"/>
                                          </p:val>
                                        </p:tav>
                                        <p:tav tm="24720">
                                          <p:val>
                                            <p:fltVal val="1.0344"/>
                                          </p:val>
                                        </p:tav>
                                        <p:tav tm="25840">
                                          <p:val>
                                            <p:fltVal val="1.0183"/>
                                          </p:val>
                                        </p:tav>
                                        <p:tav tm="26970">
                                          <p:val>
                                            <p:fltVal val="1.0076"/>
                                          </p:val>
                                        </p:tav>
                                        <p:tav tm="28090">
                                          <p:val>
                                            <p:fltVal val="1.0021"/>
                                          </p:val>
                                        </p:tav>
                                        <p:tav tm="29210">
                                          <p:val>
                                            <p:fltVal val="1.0002"/>
                                          </p:val>
                                        </p:tav>
                                        <p:tav tm="30340">
                                          <p:val>
                                            <p:fltVal val="1"/>
                                          </p:val>
                                        </p:tav>
                                        <p:tav tm="31460">
                                          <p:val>
                                            <p:fltVal val="1"/>
                                          </p:val>
                                        </p:tav>
                                        <p:tav tm="32580">
                                          <p:val>
                                            <p:fltVal val="1"/>
                                          </p:val>
                                        </p:tav>
                                        <p:tav tm="33710">
                                          <p:val>
                                            <p:fltVal val="1"/>
                                          </p:val>
                                        </p:tav>
                                        <p:tav tm="34830">
                                          <p:val>
                                            <p:fltVal val="1"/>
                                          </p:val>
                                        </p:tav>
                                        <p:tav tm="35960">
                                          <p:val>
                                            <p:fltVal val="1"/>
                                          </p:val>
                                        </p:tav>
                                        <p:tav tm="37080">
                                          <p:val>
                                            <p:fltVal val="1"/>
                                          </p:val>
                                        </p:tav>
                                        <p:tav tm="38200">
                                          <p:val>
                                            <p:fltVal val="1"/>
                                          </p:val>
                                        </p:tav>
                                        <p:tav tm="39330">
                                          <p:val>
                                            <p:fltVal val="1"/>
                                          </p:val>
                                        </p:tav>
                                        <p:tav tm="40450">
                                          <p:val>
                                            <p:fltVal val="1"/>
                                          </p:val>
                                        </p:tav>
                                        <p:tav tm="41570">
                                          <p:val>
                                            <p:fltVal val="1"/>
                                          </p:val>
                                        </p:tav>
                                        <p:tav tm="42700">
                                          <p:val>
                                            <p:fltVal val="1"/>
                                          </p:val>
                                        </p:tav>
                                        <p:tav tm="43820">
                                          <p:val>
                                            <p:fltVal val="1"/>
                                          </p:val>
                                        </p:tav>
                                        <p:tav tm="44940">
                                          <p:val>
                                            <p:fltVal val="1"/>
                                          </p:val>
                                        </p:tav>
                                        <p:tav tm="46070">
                                          <p:val>
                                            <p:fltVal val="1"/>
                                          </p:val>
                                        </p:tav>
                                        <p:tav tm="47190">
                                          <p:val>
                                            <p:fltVal val="1"/>
                                          </p:val>
                                        </p:tav>
                                        <p:tav tm="48310">
                                          <p:val>
                                            <p:fltVal val="1"/>
                                          </p:val>
                                        </p:tav>
                                        <p:tav tm="49440">
                                          <p:val>
                                            <p:fltVal val="1"/>
                                          </p:val>
                                        </p:tav>
                                        <p:tav tm="50560">
                                          <p:val>
                                            <p:fltVal val="1"/>
                                          </p:val>
                                        </p:tav>
                                        <p:tav tm="51690">
                                          <p:val>
                                            <p:fltVal val="1"/>
                                          </p:val>
                                        </p:tav>
                                        <p:tav tm="52810">
                                          <p:val>
                                            <p:fltVal val="1"/>
                                          </p:val>
                                        </p:tav>
                                        <p:tav tm="53930">
                                          <p:val>
                                            <p:fltVal val="1"/>
                                          </p:val>
                                        </p:tav>
                                        <p:tav tm="55060">
                                          <p:val>
                                            <p:fltVal val="1"/>
                                          </p:val>
                                        </p:tav>
                                        <p:tav tm="56180">
                                          <p:val>
                                            <p:fltVal val="1"/>
                                          </p:val>
                                        </p:tav>
                                        <p:tav tm="57300">
                                          <p:val>
                                            <p:fltVal val="1"/>
                                          </p:val>
                                        </p:tav>
                                        <p:tav tm="58430">
                                          <p:val>
                                            <p:fltVal val="1"/>
                                          </p:val>
                                        </p:tav>
                                        <p:tav tm="59550">
                                          <p:val>
                                            <p:fltVal val="1"/>
                                          </p:val>
                                        </p:tav>
                                        <p:tav tm="60670">
                                          <p:val>
                                            <p:fltVal val="1"/>
                                          </p:val>
                                        </p:tav>
                                        <p:tav tm="61800">
                                          <p:val>
                                            <p:fltVal val="1"/>
                                          </p:val>
                                        </p:tav>
                                        <p:tav tm="62920">
                                          <p:val>
                                            <p:fltVal val="1"/>
                                          </p:val>
                                        </p:tav>
                                        <p:tav tm="64040">
                                          <p:val>
                                            <p:fltVal val="1"/>
                                          </p:val>
                                        </p:tav>
                                        <p:tav tm="65170">
                                          <p:val>
                                            <p:fltVal val="1"/>
                                          </p:val>
                                        </p:tav>
                                        <p:tav tm="66290">
                                          <p:val>
                                            <p:fltVal val="1"/>
                                          </p:val>
                                        </p:tav>
                                        <p:tav tm="67420">
                                          <p:val>
                                            <p:fltVal val="1"/>
                                          </p:val>
                                        </p:tav>
                                        <p:tav tm="68540">
                                          <p:val>
                                            <p:fltVal val="1.0006"/>
                                          </p:val>
                                        </p:tav>
                                        <p:tav tm="69660">
                                          <p:val>
                                            <p:fltVal val="1.0024"/>
                                          </p:val>
                                        </p:tav>
                                        <p:tav tm="70790">
                                          <p:val>
                                            <p:fltVal val="1.006"/>
                                          </p:val>
                                        </p:tav>
                                        <p:tav tm="71910">
                                          <p:val>
                                            <p:fltVal val="1.0121"/>
                                          </p:val>
                                        </p:tav>
                                        <p:tav tm="73030">
                                          <p:val>
                                            <p:fltVal val="1.0213"/>
                                          </p:val>
                                        </p:tav>
                                        <p:tav tm="74160">
                                          <p:val>
                                            <p:fltVal val="1.0331"/>
                                          </p:val>
                                        </p:tav>
                                        <p:tav tm="75280">
                                          <p:val>
                                            <p:fltVal val="1.0422"/>
                                          </p:val>
                                        </p:tav>
                                        <p:tav tm="76400">
                                          <p:val>
                                            <p:fltVal val="1.0482"/>
                                          </p:val>
                                        </p:tav>
                                        <p:tav tm="77530">
                                          <p:val>
                                            <p:fltVal val="1.0516"/>
                                          </p:val>
                                        </p:tav>
                                        <p:tav tm="78650">
                                          <p:val>
                                            <p:fltVal val="1.0534"/>
                                          </p:val>
                                        </p:tav>
                                        <p:tav tm="79780">
                                          <p:val>
                                            <p:fltVal val="1.0539"/>
                                          </p:val>
                                        </p:tav>
                                        <p:tav tm="80900">
                                          <p:val>
                                            <p:fltVal val="1.0539"/>
                                          </p:val>
                                        </p:tav>
                                        <p:tav tm="82020">
                                          <p:val>
                                            <p:fltVal val="1.0534"/>
                                          </p:val>
                                        </p:tav>
                                        <p:tav tm="83150">
                                          <p:val>
                                            <p:fltVal val="1.0506"/>
                                          </p:val>
                                        </p:tav>
                                        <p:tav tm="84270">
                                          <p:val>
                                            <p:fltVal val="1.0439"/>
                                          </p:val>
                                        </p:tav>
                                        <p:tav tm="85390">
                                          <p:val>
                                            <p:fltVal val="1.0312"/>
                                          </p:val>
                                        </p:tav>
                                        <p:tav tm="86520">
                                          <p:val>
                                            <p:fltVal val="1.0156"/>
                                          </p:val>
                                        </p:tav>
                                        <p:tav tm="87640">
                                          <p:val>
                                            <p:fltVal val="1.0061"/>
                                          </p:val>
                                        </p:tav>
                                        <p:tav tm="88760">
                                          <p:val>
                                            <p:fltVal val="1.0015"/>
                                          </p:val>
                                        </p:tav>
                                        <p:tav tm="89890">
                                          <p:val>
                                            <p:fltVal val="1.0001"/>
                                          </p:val>
                                        </p:tav>
                                        <p:tav tm="91010">
                                          <p:val>
                                            <p:fltVal val="1"/>
                                          </p:val>
                                        </p:tav>
                                        <p:tav tm="92130">
                                          <p:val>
                                            <p:fltVal val="1"/>
                                          </p:val>
                                        </p:tav>
                                        <p:tav tm="93260">
                                          <p:val>
                                            <p:fltVal val="1"/>
                                          </p:val>
                                        </p:tav>
                                        <p:tav tm="94380">
                                          <p:val>
                                            <p:fltVal val="1"/>
                                          </p:val>
                                        </p:tav>
                                        <p:tav tm="95510">
                                          <p:val>
                                            <p:fltVal val="1"/>
                                          </p:val>
                                        </p:tav>
                                        <p:tav tm="96630">
                                          <p:val>
                                            <p:fltVal val="1"/>
                                          </p:val>
                                        </p:tav>
                                        <p:tav tm="97750">
                                          <p:val>
                                            <p:fltVal val="1"/>
                                          </p:val>
                                        </p:tav>
                                        <p:tav tm="98880">
                                          <p:val>
                                            <p:fltVal val="1"/>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Διπλωμένη γωνία 2">
            <a:extLst>
              <a:ext uri="{FF2B5EF4-FFF2-40B4-BE49-F238E27FC236}">
                <a16:creationId xmlns:a16="http://schemas.microsoft.com/office/drawing/2014/main" id="{48E04660-68A3-4ACE-B4A2-8C5DEC51EC90}"/>
              </a:ext>
            </a:extLst>
          </p:cNvPr>
          <p:cNvSpPr/>
          <p:nvPr/>
        </p:nvSpPr>
        <p:spPr>
          <a:xfrm>
            <a:off x="119270" y="92766"/>
            <a:ext cx="9554818" cy="2173356"/>
          </a:xfrm>
          <a:prstGeom prst="foldedCorner">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l-GR" dirty="0"/>
              <a:t>Το βασικό σχολείο είχε 4 τάξεις. Στις 2 μικρότερες οι μαθητές μάθαιναν να γράφουν, να διαβάζουν και να λογαριάζουν.  Ασκούνταν ακόμα στο να ακούν προσεκτικά τον δάσκαλο και να προφέρουν σωστά τα λόγια του.  Στις 2 μεγαλύτερες τάξεις διδάσκονταν ορθογραφία, γραμματική και </a:t>
            </a:r>
            <a:r>
              <a:rPr lang="el-GR" dirty="0" err="1"/>
              <a:t>αριθμιτική</a:t>
            </a:r>
            <a:r>
              <a:rPr lang="el-GR" dirty="0"/>
              <a:t>. Αποστήθιζαν ιστορίες από τον Όμηρο, την Παλαιά και την Καινή διαθήκη και τους μύθους του Αισώπου. Στα σχολεία μάθαιναν ακόμα να τραγουδούν και να ψέλνουν. </a:t>
            </a:r>
          </a:p>
        </p:txBody>
      </p:sp>
      <mc:AlternateContent xmlns:mc="http://schemas.openxmlformats.org/markup-compatibility/2006">
        <mc:Choice xmlns:am3d="http://schemas.microsoft.com/office/drawing/2017/model3d" Requires="am3d">
          <p:graphicFrame>
            <p:nvGraphicFramePr>
              <p:cNvPr id="4" name="Μοντέλο 3D 3" descr="Avatar Female">
                <a:extLst>
                  <a:ext uri="{FF2B5EF4-FFF2-40B4-BE49-F238E27FC236}">
                    <a16:creationId xmlns:a16="http://schemas.microsoft.com/office/drawing/2014/main" id="{45C2FE82-9BAD-464A-9397-916B911CEA6A}"/>
                  </a:ext>
                </a:extLst>
              </p:cNvPr>
              <p:cNvGraphicFramePr>
                <a:graphicFrameLocks noChangeAspect="1"/>
              </p:cNvGraphicFramePr>
              <p:nvPr>
                <p:extLst>
                  <p:ext uri="{D42A27DB-BD31-4B8C-83A1-F6EECF244321}">
                    <p14:modId xmlns:p14="http://schemas.microsoft.com/office/powerpoint/2010/main" val="2152998473"/>
                  </p:ext>
                </p:extLst>
              </p:nvPr>
            </p:nvGraphicFramePr>
            <p:xfrm>
              <a:off x="10310872" y="1809699"/>
              <a:ext cx="1761858" cy="4908371"/>
            </p:xfrm>
            <a:graphic>
              <a:graphicData uri="http://schemas.microsoft.com/office/drawing/2017/model3d">
                <am3d:model3d r:embed="rId2">
                  <am3d:spPr>
                    <a:xfrm>
                      <a:off x="0" y="0"/>
                      <a:ext cx="1761858" cy="4908371"/>
                    </a:xfrm>
                    <a:prstGeom prst="rect">
                      <a:avLst/>
                    </a:prstGeom>
                  </am3d:spPr>
                  <am3d:camera>
                    <am3d:pos x="0" y="0" z="52035889"/>
                    <am3d:up dx="0" dy="36000000" dz="0"/>
                    <am3d:lookAt x="0" y="0" z="0"/>
                    <am3d:perspective fov="2700000"/>
                  </am3d:camera>
                  <am3d:trans>
                    <am3d:meterPerModelUnit n="621971" d="1000000"/>
                    <am3d:preTrans dx="-95019" dy="-17857480" dz="1505735"/>
                    <am3d:scale>
                      <am3d:sx n="1000000" d="1000000"/>
                      <am3d:sy n="1000000" d="1000000"/>
                      <am3d:sz n="1000000" d="1000000"/>
                    </am3d:scale>
                    <am3d:rot ax="292472" ay="-1300179" az="-108222"/>
                    <am3d:postTrans dx="0" dy="0" dz="0"/>
                  </am3d:trans>
                  <am3d:raster rName="Office3DRenderer" rVer="16.0.8326">
                    <am3d:blip r:embed="rId3"/>
                  </am3d:raster>
                  <am3d:objViewport viewportSz="5266523"/>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 name="Μοντέλο 3D 3" descr="Avatar Female">
                <a:extLst>
                  <a:ext uri="{FF2B5EF4-FFF2-40B4-BE49-F238E27FC236}">
                    <a16:creationId xmlns:a16="http://schemas.microsoft.com/office/drawing/2014/main" id="{45C2FE82-9BAD-464A-9397-916B911CEA6A}"/>
                  </a:ext>
                </a:extLst>
              </p:cNvPr>
              <p:cNvPicPr>
                <a:picLocks noGrp="1" noRot="1" noChangeAspect="1" noMove="1" noResize="1" noEditPoints="1" noAdjustHandles="1" noChangeArrowheads="1" noChangeShapeType="1" noCrop="1"/>
              </p:cNvPicPr>
              <p:nvPr/>
            </p:nvPicPr>
            <p:blipFill>
              <a:blip r:embed="rId3"/>
              <a:stretch>
                <a:fillRect/>
              </a:stretch>
            </p:blipFill>
            <p:spPr>
              <a:xfrm>
                <a:off x="10310872" y="1809699"/>
                <a:ext cx="1761858" cy="4908371"/>
              </a:xfrm>
              <a:prstGeom prst="rect">
                <a:avLst/>
              </a:prstGeom>
            </p:spPr>
          </p:pic>
        </mc:Fallback>
      </mc:AlternateContent>
      <p:pic>
        <p:nvPicPr>
          <p:cNvPr id="3074" name="Picture 2" descr="Η εκπαίδευση στο Βυζάντιο - Δασκαλέματα">
            <a:extLst>
              <a:ext uri="{FF2B5EF4-FFF2-40B4-BE49-F238E27FC236}">
                <a16:creationId xmlns:a16="http://schemas.microsoft.com/office/drawing/2014/main" id="{2586F3A4-53A5-4756-A254-07601DCB4D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269" y="2393671"/>
            <a:ext cx="4375561" cy="3477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9113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0" presetClass="entr" presetSubtype="12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additive="sum">
                                        <p:cTn id="8" dur="1000" fill="hold"/>
                                        <p:tgtEl>
                                          <p:spTgt spid="4"/>
                                        </p:tgtEl>
                                        <p:attrNameLst>
                                          <p:attrName>3d.view.rotation.y</p:attrName>
                                        </p:attrNameLst>
                                      </p:cBhvr>
                                      <p:tavLst>
                                        <p:tav tm="0">
                                          <p:val>
                                            <p:fltVal val="-20"/>
                                          </p:val>
                                        </p:tav>
                                        <p:tav tm="3330">
                                          <p:val>
                                            <p:fltVal val="-19.9349"/>
                                          </p:val>
                                        </p:tav>
                                        <p:tav tm="6660">
                                          <p:val>
                                            <p:fltVal val="-19.7456"/>
                                          </p:val>
                                        </p:tav>
                                        <p:tav tm="9990">
                                          <p:val>
                                            <p:fltVal val="-19.441"/>
                                          </p:val>
                                        </p:tav>
                                        <p:tav tm="13320">
                                          <p:val>
                                            <p:fltVal val="-19.0299"/>
                                          </p:val>
                                        </p:tav>
                                        <p:tav tm="16650">
                                          <p:val>
                                            <p:fltVal val="-18.5212"/>
                                          </p:val>
                                        </p:tav>
                                        <p:tav tm="19970">
                                          <p:val>
                                            <p:fltVal val="-17.9257"/>
                                          </p:val>
                                        </p:tav>
                                        <p:tav tm="23290">
                                          <p:val>
                                            <p:fltVal val="-17.2507"/>
                                          </p:val>
                                        </p:tav>
                                        <p:tav tm="26620">
                                          <p:val>
                                            <p:fltVal val="-16.5027"/>
                                          </p:val>
                                        </p:tav>
                                        <p:tav tm="29950">
                                          <p:val>
                                            <p:fltVal val="-15.6925"/>
                                          </p:val>
                                        </p:tav>
                                        <p:tav tm="33280">
                                          <p:val>
                                            <p:fltVal val="-14.829"/>
                                          </p:val>
                                        </p:tav>
                                        <p:tav tm="36610">
                                          <p:val>
                                            <p:fltVal val="-13.9209"/>
                                          </p:val>
                                        </p:tav>
                                        <p:tav tm="39940">
                                          <p:val>
                                            <p:fltVal val="-12.9772"/>
                                          </p:val>
                                        </p:tav>
                                        <p:tav tm="43270">
                                          <p:val>
                                            <p:fltVal val="-12.0068"/>
                                          </p:val>
                                        </p:tav>
                                        <p:tav tm="46600">
                                          <p:val>
                                            <p:fltVal val="-11.0184"/>
                                          </p:val>
                                        </p:tav>
                                        <p:tav tm="49930">
                                          <p:val>
                                            <p:fltVal val="-10.0209"/>
                                          </p:val>
                                        </p:tav>
                                        <p:tav tm="53250">
                                          <p:val>
                                            <p:fltVal val="-9.0263"/>
                                          </p:val>
                                        </p:tav>
                                        <p:tav tm="56580">
                                          <p:val>
                                            <p:fltVal val="-8.0373"/>
                                          </p:val>
                                        </p:tav>
                                        <p:tav tm="59900">
                                          <p:val>
                                            <p:fltVal val="-7.0688"/>
                                          </p:val>
                                        </p:tav>
                                        <p:tav tm="63220">
                                          <p:val>
                                            <p:fltVal val="-6.1264"/>
                                          </p:val>
                                        </p:tav>
                                        <p:tav tm="66540">
                                          <p:val>
                                            <p:fltVal val="-5.2189"/>
                                          </p:val>
                                        </p:tav>
                                        <p:tav tm="69870">
                                          <p:val>
                                            <p:fltVal val="-4.3528"/>
                                          </p:val>
                                        </p:tav>
                                        <p:tav tm="73190">
                                          <p:val>
                                            <p:fltVal val="-3.5418"/>
                                          </p:val>
                                        </p:tav>
                                        <p:tav tm="76510">
                                          <p:val>
                                            <p:fltVal val="-2.7922"/>
                                          </p:val>
                                        </p:tav>
                                        <p:tav tm="79830">
                                          <p:val>
                                            <p:fltVal val="-2.1127"/>
                                          </p:val>
                                        </p:tav>
                                        <p:tav tm="83160">
                                          <p:val>
                                            <p:fltVal val="-1.5104"/>
                                          </p:val>
                                        </p:tav>
                                        <p:tav tm="86480">
                                          <p:val>
                                            <p:fltVal val="-0.9978"/>
                                          </p:val>
                                        </p:tav>
                                        <p:tav tm="89800">
                                          <p:val>
                                            <p:fltVal val="-0.5817"/>
                                          </p:val>
                                        </p:tav>
                                        <p:tav tm="93120">
                                          <p:val>
                                            <p:fltVal val="-0.2709"/>
                                          </p:val>
                                        </p:tav>
                                        <p:tav tm="96450">
                                          <p:val>
                                            <p:fltVal val="-0.0738"/>
                                          </p:val>
                                        </p:tav>
                                        <p:tav tm="100000">
                                          <p:val>
                                            <p:fltVal val="0"/>
                                          </p:val>
                                        </p:tav>
                                      </p:tavLst>
                                    </p:anim>
                                    <p:anim calcmode="lin" valueType="num">
                                      <p:cBhvr additive="mult">
                                        <p:cTn id="9" dur="1000" fill="hold"/>
                                        <p:tgtEl>
                                          <p:spTgt spid="4"/>
                                        </p:tgtEl>
                                        <p:attrNameLst>
                                          <p:attrName>3d.object.scale.x</p:attrName>
                                        </p:attrNameLst>
                                      </p:cBhvr>
                                      <p:tavLst>
                                        <p:tav tm="0">
                                          <p:val>
                                            <p:fltVal val="0.8"/>
                                          </p:val>
                                        </p:tav>
                                        <p:tav tm="3330">
                                          <p:val>
                                            <p:fltVal val="0.8104"/>
                                          </p:val>
                                        </p:tav>
                                        <p:tav tm="6660">
                                          <p:val>
                                            <p:fltVal val="0.8208"/>
                                          </p:val>
                                        </p:tav>
                                        <p:tav tm="9990">
                                          <p:val>
                                            <p:fltVal val="0.8312"/>
                                          </p:val>
                                        </p:tav>
                                        <p:tav tm="13320">
                                          <p:val>
                                            <p:fltVal val="0.8415"/>
                                          </p:val>
                                        </p:tav>
                                        <p:tav tm="16650">
                                          <p:val>
                                            <p:fltVal val="0.8517"/>
                                          </p:val>
                                        </p:tav>
                                        <p:tav tm="19970">
                                          <p:val>
                                            <p:fltVal val="0.8617"/>
                                          </p:val>
                                        </p:tav>
                                        <p:tav tm="23290">
                                          <p:val>
                                            <p:fltVal val="0.8715"/>
                                          </p:val>
                                        </p:tav>
                                        <p:tav tm="26620">
                                          <p:val>
                                            <p:fltVal val="0.8812"/>
                                          </p:val>
                                        </p:tav>
                                        <p:tav tm="29950">
                                          <p:val>
                                            <p:fltVal val="0.8906"/>
                                          </p:val>
                                        </p:tav>
                                        <p:tav tm="33280">
                                          <p:val>
                                            <p:fltVal val="0.8998"/>
                                          </p:val>
                                        </p:tav>
                                        <p:tav tm="36610">
                                          <p:val>
                                            <p:fltVal val="0.9087"/>
                                          </p:val>
                                        </p:tav>
                                        <p:tav tm="39940">
                                          <p:val>
                                            <p:fltVal val="0.9174"/>
                                          </p:val>
                                        </p:tav>
                                        <p:tav tm="43270">
                                          <p:val>
                                            <p:fltVal val="0.9257"/>
                                          </p:val>
                                        </p:tav>
                                        <p:tav tm="46600">
                                          <p:val>
                                            <p:fltVal val="0.9336"/>
                                          </p:val>
                                        </p:tav>
                                        <p:tav tm="49930">
                                          <p:val>
                                            <p:fltVal val="0.9412"/>
                                          </p:val>
                                        </p:tav>
                                        <p:tav tm="53250">
                                          <p:val>
                                            <p:fltVal val="0.9484"/>
                                          </p:val>
                                        </p:tav>
                                        <p:tav tm="56580">
                                          <p:val>
                                            <p:fltVal val="0.9552"/>
                                          </p:val>
                                        </p:tav>
                                        <p:tav tm="59900">
                                          <p:val>
                                            <p:fltVal val="0.9616"/>
                                          </p:val>
                                        </p:tav>
                                        <p:tav tm="63220">
                                          <p:val>
                                            <p:fltVal val="0.9675"/>
                                          </p:val>
                                        </p:tav>
                                        <p:tav tm="66540">
                                          <p:val>
                                            <p:fltVal val="0.973"/>
                                          </p:val>
                                        </p:tav>
                                        <p:tav tm="69870">
                                          <p:val>
                                            <p:fltVal val="0.978"/>
                                          </p:val>
                                        </p:tav>
                                        <p:tav tm="73190">
                                          <p:val>
                                            <p:fltVal val="0.9825"/>
                                          </p:val>
                                        </p:tav>
                                        <p:tav tm="76510">
                                          <p:val>
                                            <p:fltVal val="0.9865"/>
                                          </p:val>
                                        </p:tav>
                                        <p:tav tm="79830">
                                          <p:val>
                                            <p:fltVal val="0.99"/>
                                          </p:val>
                                        </p:tav>
                                        <p:tav tm="83160">
                                          <p:val>
                                            <p:fltVal val="0.993"/>
                                          </p:val>
                                        </p:tav>
                                        <p:tav tm="86480">
                                          <p:val>
                                            <p:fltVal val="0.9955"/>
                                          </p:val>
                                        </p:tav>
                                        <p:tav tm="89800">
                                          <p:val>
                                            <p:fltVal val="0.9974"/>
                                          </p:val>
                                        </p:tav>
                                        <p:tav tm="93120">
                                          <p:val>
                                            <p:fltVal val="0.9988"/>
                                          </p:val>
                                        </p:tav>
                                        <p:tav tm="96450">
                                          <p:val>
                                            <p:fltVal val="0.9996"/>
                                          </p:val>
                                        </p:tav>
                                        <p:tav tm="100000">
                                          <p:val>
                                            <p:fltVal val="1"/>
                                          </p:val>
                                        </p:tav>
                                      </p:tavLst>
                                    </p:anim>
                                    <p:anim calcmode="lin" valueType="num">
                                      <p:cBhvr additive="mult">
                                        <p:cTn id="10" dur="1000" fill="hold"/>
                                        <p:tgtEl>
                                          <p:spTgt spid="4"/>
                                        </p:tgtEl>
                                        <p:attrNameLst>
                                          <p:attrName>3d.object.scale.y</p:attrName>
                                        </p:attrNameLst>
                                      </p:cBhvr>
                                      <p:tavLst>
                                        <p:tav tm="0">
                                          <p:val>
                                            <p:fltVal val="0.8"/>
                                          </p:val>
                                        </p:tav>
                                        <p:tav tm="3330">
                                          <p:val>
                                            <p:fltVal val="0.8104"/>
                                          </p:val>
                                        </p:tav>
                                        <p:tav tm="6660">
                                          <p:val>
                                            <p:fltVal val="0.8208"/>
                                          </p:val>
                                        </p:tav>
                                        <p:tav tm="9990">
                                          <p:val>
                                            <p:fltVal val="0.8312"/>
                                          </p:val>
                                        </p:tav>
                                        <p:tav tm="13320">
                                          <p:val>
                                            <p:fltVal val="0.8415"/>
                                          </p:val>
                                        </p:tav>
                                        <p:tav tm="16650">
                                          <p:val>
                                            <p:fltVal val="0.8517"/>
                                          </p:val>
                                        </p:tav>
                                        <p:tav tm="19970">
                                          <p:val>
                                            <p:fltVal val="0.8617"/>
                                          </p:val>
                                        </p:tav>
                                        <p:tav tm="23290">
                                          <p:val>
                                            <p:fltVal val="0.8715"/>
                                          </p:val>
                                        </p:tav>
                                        <p:tav tm="26620">
                                          <p:val>
                                            <p:fltVal val="0.8812"/>
                                          </p:val>
                                        </p:tav>
                                        <p:tav tm="29950">
                                          <p:val>
                                            <p:fltVal val="0.8906"/>
                                          </p:val>
                                        </p:tav>
                                        <p:tav tm="33280">
                                          <p:val>
                                            <p:fltVal val="0.8998"/>
                                          </p:val>
                                        </p:tav>
                                        <p:tav tm="36610">
                                          <p:val>
                                            <p:fltVal val="0.9087"/>
                                          </p:val>
                                        </p:tav>
                                        <p:tav tm="39940">
                                          <p:val>
                                            <p:fltVal val="0.9174"/>
                                          </p:val>
                                        </p:tav>
                                        <p:tav tm="43270">
                                          <p:val>
                                            <p:fltVal val="0.9257"/>
                                          </p:val>
                                        </p:tav>
                                        <p:tav tm="46600">
                                          <p:val>
                                            <p:fltVal val="0.9336"/>
                                          </p:val>
                                        </p:tav>
                                        <p:tav tm="49930">
                                          <p:val>
                                            <p:fltVal val="0.9412"/>
                                          </p:val>
                                        </p:tav>
                                        <p:tav tm="53250">
                                          <p:val>
                                            <p:fltVal val="0.9484"/>
                                          </p:val>
                                        </p:tav>
                                        <p:tav tm="56580">
                                          <p:val>
                                            <p:fltVal val="0.9552"/>
                                          </p:val>
                                        </p:tav>
                                        <p:tav tm="59900">
                                          <p:val>
                                            <p:fltVal val="0.9616"/>
                                          </p:val>
                                        </p:tav>
                                        <p:tav tm="63220">
                                          <p:val>
                                            <p:fltVal val="0.9675"/>
                                          </p:val>
                                        </p:tav>
                                        <p:tav tm="66540">
                                          <p:val>
                                            <p:fltVal val="0.973"/>
                                          </p:val>
                                        </p:tav>
                                        <p:tav tm="69870">
                                          <p:val>
                                            <p:fltVal val="0.978"/>
                                          </p:val>
                                        </p:tav>
                                        <p:tav tm="73190">
                                          <p:val>
                                            <p:fltVal val="0.9825"/>
                                          </p:val>
                                        </p:tav>
                                        <p:tav tm="76510">
                                          <p:val>
                                            <p:fltVal val="0.9865"/>
                                          </p:val>
                                        </p:tav>
                                        <p:tav tm="79830">
                                          <p:val>
                                            <p:fltVal val="0.99"/>
                                          </p:val>
                                        </p:tav>
                                        <p:tav tm="83160">
                                          <p:val>
                                            <p:fltVal val="0.993"/>
                                          </p:val>
                                        </p:tav>
                                        <p:tav tm="86480">
                                          <p:val>
                                            <p:fltVal val="0.9955"/>
                                          </p:val>
                                        </p:tav>
                                        <p:tav tm="89800">
                                          <p:val>
                                            <p:fltVal val="0.9974"/>
                                          </p:val>
                                        </p:tav>
                                        <p:tav tm="93120">
                                          <p:val>
                                            <p:fltVal val="0.9988"/>
                                          </p:val>
                                        </p:tav>
                                        <p:tav tm="96450">
                                          <p:val>
                                            <p:fltVal val="0.9996"/>
                                          </p:val>
                                        </p:tav>
                                        <p:tav tm="100000">
                                          <p:val>
                                            <p:fltVal val="1"/>
                                          </p:val>
                                        </p:tav>
                                      </p:tavLst>
                                    </p:anim>
                                    <p:anim calcmode="lin" valueType="num">
                                      <p:cBhvr additive="mult">
                                        <p:cTn id="11" dur="1000" fill="hold"/>
                                        <p:tgtEl>
                                          <p:spTgt spid="4"/>
                                        </p:tgtEl>
                                        <p:attrNameLst>
                                          <p:attrName>3d.object.scale.z</p:attrName>
                                        </p:attrNameLst>
                                      </p:cBhvr>
                                      <p:tavLst>
                                        <p:tav tm="0">
                                          <p:val>
                                            <p:fltVal val="0.8"/>
                                          </p:val>
                                        </p:tav>
                                        <p:tav tm="3330">
                                          <p:val>
                                            <p:fltVal val="0.8104"/>
                                          </p:val>
                                        </p:tav>
                                        <p:tav tm="6660">
                                          <p:val>
                                            <p:fltVal val="0.8208"/>
                                          </p:val>
                                        </p:tav>
                                        <p:tav tm="9990">
                                          <p:val>
                                            <p:fltVal val="0.8312"/>
                                          </p:val>
                                        </p:tav>
                                        <p:tav tm="13320">
                                          <p:val>
                                            <p:fltVal val="0.8415"/>
                                          </p:val>
                                        </p:tav>
                                        <p:tav tm="16650">
                                          <p:val>
                                            <p:fltVal val="0.8517"/>
                                          </p:val>
                                        </p:tav>
                                        <p:tav tm="19970">
                                          <p:val>
                                            <p:fltVal val="0.8617"/>
                                          </p:val>
                                        </p:tav>
                                        <p:tav tm="23290">
                                          <p:val>
                                            <p:fltVal val="0.8715"/>
                                          </p:val>
                                        </p:tav>
                                        <p:tav tm="26620">
                                          <p:val>
                                            <p:fltVal val="0.8812"/>
                                          </p:val>
                                        </p:tav>
                                        <p:tav tm="29950">
                                          <p:val>
                                            <p:fltVal val="0.8906"/>
                                          </p:val>
                                        </p:tav>
                                        <p:tav tm="33280">
                                          <p:val>
                                            <p:fltVal val="0.8998"/>
                                          </p:val>
                                        </p:tav>
                                        <p:tav tm="36610">
                                          <p:val>
                                            <p:fltVal val="0.9087"/>
                                          </p:val>
                                        </p:tav>
                                        <p:tav tm="39940">
                                          <p:val>
                                            <p:fltVal val="0.9174"/>
                                          </p:val>
                                        </p:tav>
                                        <p:tav tm="43270">
                                          <p:val>
                                            <p:fltVal val="0.9257"/>
                                          </p:val>
                                        </p:tav>
                                        <p:tav tm="46600">
                                          <p:val>
                                            <p:fltVal val="0.9336"/>
                                          </p:val>
                                        </p:tav>
                                        <p:tav tm="49930">
                                          <p:val>
                                            <p:fltVal val="0.9412"/>
                                          </p:val>
                                        </p:tav>
                                        <p:tav tm="53250">
                                          <p:val>
                                            <p:fltVal val="0.9484"/>
                                          </p:val>
                                        </p:tav>
                                        <p:tav tm="56580">
                                          <p:val>
                                            <p:fltVal val="0.9552"/>
                                          </p:val>
                                        </p:tav>
                                        <p:tav tm="59900">
                                          <p:val>
                                            <p:fltVal val="0.9616"/>
                                          </p:val>
                                        </p:tav>
                                        <p:tav tm="63220">
                                          <p:val>
                                            <p:fltVal val="0.9675"/>
                                          </p:val>
                                        </p:tav>
                                        <p:tav tm="66540">
                                          <p:val>
                                            <p:fltVal val="0.973"/>
                                          </p:val>
                                        </p:tav>
                                        <p:tav tm="69870">
                                          <p:val>
                                            <p:fltVal val="0.978"/>
                                          </p:val>
                                        </p:tav>
                                        <p:tav tm="73190">
                                          <p:val>
                                            <p:fltVal val="0.9825"/>
                                          </p:val>
                                        </p:tav>
                                        <p:tav tm="76510">
                                          <p:val>
                                            <p:fltVal val="0.9865"/>
                                          </p:val>
                                        </p:tav>
                                        <p:tav tm="79830">
                                          <p:val>
                                            <p:fltVal val="0.99"/>
                                          </p:val>
                                        </p:tav>
                                        <p:tav tm="83160">
                                          <p:val>
                                            <p:fltVal val="0.993"/>
                                          </p:val>
                                        </p:tav>
                                        <p:tav tm="86480">
                                          <p:val>
                                            <p:fltVal val="0.9955"/>
                                          </p:val>
                                        </p:tav>
                                        <p:tav tm="89800">
                                          <p:val>
                                            <p:fltVal val="0.9974"/>
                                          </p:val>
                                        </p:tav>
                                        <p:tav tm="93120">
                                          <p:val>
                                            <p:fltVal val="0.9988"/>
                                          </p:val>
                                        </p:tav>
                                        <p:tav tm="96450">
                                          <p:val>
                                            <p:fltVal val="0.9996"/>
                                          </p:val>
                                        </p:tav>
                                        <p:tav tm="100000">
                                          <p:val>
                                            <p:fltVal val="1"/>
                                          </p:val>
                                        </p:tav>
                                      </p:tavLst>
                                    </p:anim>
                                  </p:childTnLst>
                                </p:cTn>
                              </p:par>
                            </p:childTnLst>
                          </p:cTn>
                        </p:par>
                      </p:childTnLst>
                    </p:cTn>
                  </p:par>
                  <p:par>
                    <p:cTn id="12" fill="hold">
                      <p:stCondLst>
                        <p:cond delay="indefinite"/>
                      </p:stCondLst>
                      <p:childTnLst>
                        <p:par>
                          <p:cTn id="13" fill="hold">
                            <p:stCondLst>
                              <p:cond delay="0"/>
                            </p:stCondLst>
                            <p:childTnLst>
                              <p:par>
                                <p:cTn id="14" presetID="45"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2000"/>
                                        <p:tgtEl>
                                          <p:spTgt spid="3"/>
                                        </p:tgtEl>
                                      </p:cBhvr>
                                    </p:animEffect>
                                    <p:anim calcmode="lin" valueType="num">
                                      <p:cBhvr>
                                        <p:cTn id="17" dur="2000" fill="hold"/>
                                        <p:tgtEl>
                                          <p:spTgt spid="3"/>
                                        </p:tgtEl>
                                        <p:attrNameLst>
                                          <p:attrName>ppt_w</p:attrName>
                                        </p:attrNameLst>
                                      </p:cBhvr>
                                      <p:tavLst>
                                        <p:tav tm="0" fmla="#ppt_w*sin(2.5*pi*$)">
                                          <p:val>
                                            <p:fltVal val="0"/>
                                          </p:val>
                                        </p:tav>
                                        <p:tav tm="100000">
                                          <p:val>
                                            <p:fltVal val="1"/>
                                          </p:val>
                                        </p:tav>
                                      </p:tavLst>
                                    </p:anim>
                                    <p:anim calcmode="lin" valueType="num">
                                      <p:cBhvr>
                                        <p:cTn id="18"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3074"/>
                                        </p:tgtEl>
                                        <p:attrNameLst>
                                          <p:attrName>style.visibility</p:attrName>
                                        </p:attrNameLst>
                                      </p:cBhvr>
                                      <p:to>
                                        <p:strVal val="visible"/>
                                      </p:to>
                                    </p:set>
                                    <p:animEffect transition="in" filter="wipe(down)">
                                      <p:cBhvr>
                                        <p:cTn id="23" dur="580">
                                          <p:stCondLst>
                                            <p:cond delay="0"/>
                                          </p:stCondLst>
                                        </p:cTn>
                                        <p:tgtEl>
                                          <p:spTgt spid="3074"/>
                                        </p:tgtEl>
                                      </p:cBhvr>
                                    </p:animEffect>
                                    <p:anim calcmode="lin" valueType="num">
                                      <p:cBhvr>
                                        <p:cTn id="24"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29" dur="26">
                                          <p:stCondLst>
                                            <p:cond delay="650"/>
                                          </p:stCondLst>
                                        </p:cTn>
                                        <p:tgtEl>
                                          <p:spTgt spid="3074"/>
                                        </p:tgtEl>
                                      </p:cBhvr>
                                      <p:to x="100000" y="60000"/>
                                    </p:animScale>
                                    <p:animScale>
                                      <p:cBhvr>
                                        <p:cTn id="30" dur="166" decel="50000">
                                          <p:stCondLst>
                                            <p:cond delay="676"/>
                                          </p:stCondLst>
                                        </p:cTn>
                                        <p:tgtEl>
                                          <p:spTgt spid="3074"/>
                                        </p:tgtEl>
                                      </p:cBhvr>
                                      <p:to x="100000" y="100000"/>
                                    </p:animScale>
                                    <p:animScale>
                                      <p:cBhvr>
                                        <p:cTn id="31" dur="26">
                                          <p:stCondLst>
                                            <p:cond delay="1312"/>
                                          </p:stCondLst>
                                        </p:cTn>
                                        <p:tgtEl>
                                          <p:spTgt spid="3074"/>
                                        </p:tgtEl>
                                      </p:cBhvr>
                                      <p:to x="100000" y="80000"/>
                                    </p:animScale>
                                    <p:animScale>
                                      <p:cBhvr>
                                        <p:cTn id="32" dur="166" decel="50000">
                                          <p:stCondLst>
                                            <p:cond delay="1338"/>
                                          </p:stCondLst>
                                        </p:cTn>
                                        <p:tgtEl>
                                          <p:spTgt spid="3074"/>
                                        </p:tgtEl>
                                      </p:cBhvr>
                                      <p:to x="100000" y="100000"/>
                                    </p:animScale>
                                    <p:animScale>
                                      <p:cBhvr>
                                        <p:cTn id="33" dur="26">
                                          <p:stCondLst>
                                            <p:cond delay="1642"/>
                                          </p:stCondLst>
                                        </p:cTn>
                                        <p:tgtEl>
                                          <p:spTgt spid="3074"/>
                                        </p:tgtEl>
                                      </p:cBhvr>
                                      <p:to x="100000" y="90000"/>
                                    </p:animScale>
                                    <p:animScale>
                                      <p:cBhvr>
                                        <p:cTn id="34" dur="166" decel="50000">
                                          <p:stCondLst>
                                            <p:cond delay="1668"/>
                                          </p:stCondLst>
                                        </p:cTn>
                                        <p:tgtEl>
                                          <p:spTgt spid="3074"/>
                                        </p:tgtEl>
                                      </p:cBhvr>
                                      <p:to x="100000" y="100000"/>
                                    </p:animScale>
                                    <p:animScale>
                                      <p:cBhvr>
                                        <p:cTn id="35" dur="26">
                                          <p:stCondLst>
                                            <p:cond delay="1808"/>
                                          </p:stCondLst>
                                        </p:cTn>
                                        <p:tgtEl>
                                          <p:spTgt spid="3074"/>
                                        </p:tgtEl>
                                      </p:cBhvr>
                                      <p:to x="100000" y="95000"/>
                                    </p:animScale>
                                    <p:animScale>
                                      <p:cBhvr>
                                        <p:cTn id="36" dur="166" decel="50000">
                                          <p:stCondLst>
                                            <p:cond delay="1834"/>
                                          </p:stCondLst>
                                        </p:cTn>
                                        <p:tgtEl>
                                          <p:spTgt spid="307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Διπλωμένη γωνία 1">
            <a:extLst>
              <a:ext uri="{FF2B5EF4-FFF2-40B4-BE49-F238E27FC236}">
                <a16:creationId xmlns:a16="http://schemas.microsoft.com/office/drawing/2014/main" id="{AE3C4494-1050-4A33-B457-C9037358E4D4}"/>
              </a:ext>
            </a:extLst>
          </p:cNvPr>
          <p:cNvSpPr/>
          <p:nvPr/>
        </p:nvSpPr>
        <p:spPr>
          <a:xfrm>
            <a:off x="145774" y="145774"/>
            <a:ext cx="3299791" cy="3283226"/>
          </a:xfrm>
          <a:prstGeom prst="foldedCorner">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l-GR" dirty="0"/>
              <a:t>Στα εκκλησιαστικά σχολεία εκτός από τα παιδιά της πόλης, φοιτούσαν δωρεάν και ορφανά παιδιά ή μαθητές από άλλες περιοχές της αυτοκρατορίας που διακρίνονταν για την φιλομάθειά τους. </a:t>
            </a:r>
          </a:p>
        </p:txBody>
      </p:sp>
      <mc:AlternateContent xmlns:mc="http://schemas.openxmlformats.org/markup-compatibility/2006">
        <mc:Choice xmlns:am3d="http://schemas.microsoft.com/office/drawing/2017/model3d" Requires="am3d">
          <p:graphicFrame>
            <p:nvGraphicFramePr>
              <p:cNvPr id="3" name="Μοντέλο 3D 2" descr="Avatar Female">
                <a:extLst>
                  <a:ext uri="{FF2B5EF4-FFF2-40B4-BE49-F238E27FC236}">
                    <a16:creationId xmlns:a16="http://schemas.microsoft.com/office/drawing/2014/main" id="{166A7AE7-FE95-4056-8778-9792439A60D9}"/>
                  </a:ext>
                </a:extLst>
              </p:cNvPr>
              <p:cNvGraphicFramePr>
                <a:graphicFrameLocks noChangeAspect="1"/>
              </p:cNvGraphicFramePr>
              <p:nvPr>
                <p:extLst>
                  <p:ext uri="{D42A27DB-BD31-4B8C-83A1-F6EECF244321}">
                    <p14:modId xmlns:p14="http://schemas.microsoft.com/office/powerpoint/2010/main" val="2170348271"/>
                  </p:ext>
                </p:extLst>
              </p:nvPr>
            </p:nvGraphicFramePr>
            <p:xfrm>
              <a:off x="9764294" y="1913231"/>
              <a:ext cx="1780905" cy="4919316"/>
            </p:xfrm>
            <a:graphic>
              <a:graphicData uri="http://schemas.microsoft.com/office/drawing/2017/model3d">
                <am3d:model3d r:embed="rId2">
                  <am3d:spPr>
                    <a:xfrm>
                      <a:off x="0" y="0"/>
                      <a:ext cx="1780905" cy="4919316"/>
                    </a:xfrm>
                    <a:prstGeom prst="rect">
                      <a:avLst/>
                    </a:prstGeom>
                  </am3d:spPr>
                  <am3d:camera>
                    <am3d:pos x="0" y="0" z="52035889"/>
                    <am3d:up dx="0" dy="36000000" dz="0"/>
                    <am3d:lookAt x="0" y="0" z="0"/>
                    <am3d:perspective fov="2700000"/>
                  </am3d:camera>
                  <am3d:trans>
                    <am3d:meterPerModelUnit n="621971" d="1000000"/>
                    <am3d:preTrans dx="-95019" dy="-17857480" dz="1505735"/>
                    <am3d:scale>
                      <am3d:sx n="1000000" d="1000000"/>
                      <am3d:sy n="1000000" d="1000000"/>
                      <am3d:sz n="1000000" d="1000000"/>
                    </am3d:scale>
                    <am3d:rot ax="172930" ay="-1167212" az="-57642"/>
                    <am3d:postTrans dx="0" dy="0" dz="0"/>
                  </am3d:trans>
                  <am3d:raster rName="Office3DRenderer" rVer="16.0.8326">
                    <am3d:blip r:embed="rId3"/>
                  </am3d:raster>
                  <am3d:objViewport viewportSz="5266524"/>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3" name="Μοντέλο 3D 2" descr="Avatar Female">
                <a:extLst>
                  <a:ext uri="{FF2B5EF4-FFF2-40B4-BE49-F238E27FC236}">
                    <a16:creationId xmlns:a16="http://schemas.microsoft.com/office/drawing/2014/main" id="{166A7AE7-FE95-4056-8778-9792439A60D9}"/>
                  </a:ext>
                </a:extLst>
              </p:cNvPr>
              <p:cNvPicPr>
                <a:picLocks noGrp="1" noRot="1" noChangeAspect="1" noMove="1" noResize="1" noEditPoints="1" noAdjustHandles="1" noChangeArrowheads="1" noChangeShapeType="1" noCrop="1"/>
              </p:cNvPicPr>
              <p:nvPr/>
            </p:nvPicPr>
            <p:blipFill>
              <a:blip r:embed="rId3"/>
              <a:stretch>
                <a:fillRect/>
              </a:stretch>
            </p:blipFill>
            <p:spPr>
              <a:xfrm>
                <a:off x="9764294" y="1913231"/>
                <a:ext cx="1780905" cy="4919316"/>
              </a:xfrm>
              <a:prstGeom prst="rect">
                <a:avLst/>
              </a:prstGeom>
            </p:spPr>
          </p:pic>
        </mc:Fallback>
      </mc:AlternateContent>
      <p:pic>
        <p:nvPicPr>
          <p:cNvPr id="5122" name="Picture 2" descr="Κεφάλαιο Β - Ενότητα 12η Η εκπαίδευση στο Βυζάντιο">
            <a:extLst>
              <a:ext uri="{FF2B5EF4-FFF2-40B4-BE49-F238E27FC236}">
                <a16:creationId xmlns:a16="http://schemas.microsoft.com/office/drawing/2014/main" id="{42F14621-BFB8-43F6-BF22-5C3CA2CA23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8140" y="336274"/>
            <a:ext cx="4235726" cy="42357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8976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0" presetClass="entr" presetSubtype="12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additive="sum">
                                        <p:cTn id="8" dur="1000" fill="hold"/>
                                        <p:tgtEl>
                                          <p:spTgt spid="3"/>
                                        </p:tgtEl>
                                        <p:attrNameLst>
                                          <p:attrName>3d.view.rotation.y</p:attrName>
                                        </p:attrNameLst>
                                      </p:cBhvr>
                                      <p:tavLst>
                                        <p:tav tm="0">
                                          <p:val>
                                            <p:fltVal val="-20"/>
                                          </p:val>
                                        </p:tav>
                                        <p:tav tm="3330">
                                          <p:val>
                                            <p:fltVal val="-19.9349"/>
                                          </p:val>
                                        </p:tav>
                                        <p:tav tm="6660">
                                          <p:val>
                                            <p:fltVal val="-19.7456"/>
                                          </p:val>
                                        </p:tav>
                                        <p:tav tm="9990">
                                          <p:val>
                                            <p:fltVal val="-19.441"/>
                                          </p:val>
                                        </p:tav>
                                        <p:tav tm="13320">
                                          <p:val>
                                            <p:fltVal val="-19.0299"/>
                                          </p:val>
                                        </p:tav>
                                        <p:tav tm="16650">
                                          <p:val>
                                            <p:fltVal val="-18.5212"/>
                                          </p:val>
                                        </p:tav>
                                        <p:tav tm="19970">
                                          <p:val>
                                            <p:fltVal val="-17.9257"/>
                                          </p:val>
                                        </p:tav>
                                        <p:tav tm="23290">
                                          <p:val>
                                            <p:fltVal val="-17.2507"/>
                                          </p:val>
                                        </p:tav>
                                        <p:tav tm="26620">
                                          <p:val>
                                            <p:fltVal val="-16.5027"/>
                                          </p:val>
                                        </p:tav>
                                        <p:tav tm="29950">
                                          <p:val>
                                            <p:fltVal val="-15.6925"/>
                                          </p:val>
                                        </p:tav>
                                        <p:tav tm="33280">
                                          <p:val>
                                            <p:fltVal val="-14.829"/>
                                          </p:val>
                                        </p:tav>
                                        <p:tav tm="36610">
                                          <p:val>
                                            <p:fltVal val="-13.9209"/>
                                          </p:val>
                                        </p:tav>
                                        <p:tav tm="39940">
                                          <p:val>
                                            <p:fltVal val="-12.9772"/>
                                          </p:val>
                                        </p:tav>
                                        <p:tav tm="43270">
                                          <p:val>
                                            <p:fltVal val="-12.0068"/>
                                          </p:val>
                                        </p:tav>
                                        <p:tav tm="46600">
                                          <p:val>
                                            <p:fltVal val="-11.0184"/>
                                          </p:val>
                                        </p:tav>
                                        <p:tav tm="49930">
                                          <p:val>
                                            <p:fltVal val="-10.0209"/>
                                          </p:val>
                                        </p:tav>
                                        <p:tav tm="53250">
                                          <p:val>
                                            <p:fltVal val="-9.0263"/>
                                          </p:val>
                                        </p:tav>
                                        <p:tav tm="56580">
                                          <p:val>
                                            <p:fltVal val="-8.0373"/>
                                          </p:val>
                                        </p:tav>
                                        <p:tav tm="59900">
                                          <p:val>
                                            <p:fltVal val="-7.0688"/>
                                          </p:val>
                                        </p:tav>
                                        <p:tav tm="63220">
                                          <p:val>
                                            <p:fltVal val="-6.1264"/>
                                          </p:val>
                                        </p:tav>
                                        <p:tav tm="66540">
                                          <p:val>
                                            <p:fltVal val="-5.2189"/>
                                          </p:val>
                                        </p:tav>
                                        <p:tav tm="69870">
                                          <p:val>
                                            <p:fltVal val="-4.3528"/>
                                          </p:val>
                                        </p:tav>
                                        <p:tav tm="73190">
                                          <p:val>
                                            <p:fltVal val="-3.5418"/>
                                          </p:val>
                                        </p:tav>
                                        <p:tav tm="76510">
                                          <p:val>
                                            <p:fltVal val="-2.7922"/>
                                          </p:val>
                                        </p:tav>
                                        <p:tav tm="79830">
                                          <p:val>
                                            <p:fltVal val="-2.1127"/>
                                          </p:val>
                                        </p:tav>
                                        <p:tav tm="83160">
                                          <p:val>
                                            <p:fltVal val="-1.5104"/>
                                          </p:val>
                                        </p:tav>
                                        <p:tav tm="86480">
                                          <p:val>
                                            <p:fltVal val="-0.9978"/>
                                          </p:val>
                                        </p:tav>
                                        <p:tav tm="89800">
                                          <p:val>
                                            <p:fltVal val="-0.5817"/>
                                          </p:val>
                                        </p:tav>
                                        <p:tav tm="93120">
                                          <p:val>
                                            <p:fltVal val="-0.2709"/>
                                          </p:val>
                                        </p:tav>
                                        <p:tav tm="96450">
                                          <p:val>
                                            <p:fltVal val="-0.0738"/>
                                          </p:val>
                                        </p:tav>
                                        <p:tav tm="100000">
                                          <p:val>
                                            <p:fltVal val="0"/>
                                          </p:val>
                                        </p:tav>
                                      </p:tavLst>
                                    </p:anim>
                                    <p:anim calcmode="lin" valueType="num">
                                      <p:cBhvr additive="mult">
                                        <p:cTn id="9" dur="1000" fill="hold"/>
                                        <p:tgtEl>
                                          <p:spTgt spid="3"/>
                                        </p:tgtEl>
                                        <p:attrNameLst>
                                          <p:attrName>3d.object.scale.x</p:attrName>
                                        </p:attrNameLst>
                                      </p:cBhvr>
                                      <p:tavLst>
                                        <p:tav tm="0">
                                          <p:val>
                                            <p:fltVal val="0.8"/>
                                          </p:val>
                                        </p:tav>
                                        <p:tav tm="3330">
                                          <p:val>
                                            <p:fltVal val="0.8104"/>
                                          </p:val>
                                        </p:tav>
                                        <p:tav tm="6660">
                                          <p:val>
                                            <p:fltVal val="0.8208"/>
                                          </p:val>
                                        </p:tav>
                                        <p:tav tm="9990">
                                          <p:val>
                                            <p:fltVal val="0.8312"/>
                                          </p:val>
                                        </p:tav>
                                        <p:tav tm="13320">
                                          <p:val>
                                            <p:fltVal val="0.8415"/>
                                          </p:val>
                                        </p:tav>
                                        <p:tav tm="16650">
                                          <p:val>
                                            <p:fltVal val="0.8517"/>
                                          </p:val>
                                        </p:tav>
                                        <p:tav tm="19970">
                                          <p:val>
                                            <p:fltVal val="0.8617"/>
                                          </p:val>
                                        </p:tav>
                                        <p:tav tm="23290">
                                          <p:val>
                                            <p:fltVal val="0.8715"/>
                                          </p:val>
                                        </p:tav>
                                        <p:tav tm="26620">
                                          <p:val>
                                            <p:fltVal val="0.8812"/>
                                          </p:val>
                                        </p:tav>
                                        <p:tav tm="29950">
                                          <p:val>
                                            <p:fltVal val="0.8906"/>
                                          </p:val>
                                        </p:tav>
                                        <p:tav tm="33280">
                                          <p:val>
                                            <p:fltVal val="0.8998"/>
                                          </p:val>
                                        </p:tav>
                                        <p:tav tm="36610">
                                          <p:val>
                                            <p:fltVal val="0.9087"/>
                                          </p:val>
                                        </p:tav>
                                        <p:tav tm="39940">
                                          <p:val>
                                            <p:fltVal val="0.9174"/>
                                          </p:val>
                                        </p:tav>
                                        <p:tav tm="43270">
                                          <p:val>
                                            <p:fltVal val="0.9257"/>
                                          </p:val>
                                        </p:tav>
                                        <p:tav tm="46600">
                                          <p:val>
                                            <p:fltVal val="0.9336"/>
                                          </p:val>
                                        </p:tav>
                                        <p:tav tm="49930">
                                          <p:val>
                                            <p:fltVal val="0.9412"/>
                                          </p:val>
                                        </p:tav>
                                        <p:tav tm="53250">
                                          <p:val>
                                            <p:fltVal val="0.9484"/>
                                          </p:val>
                                        </p:tav>
                                        <p:tav tm="56580">
                                          <p:val>
                                            <p:fltVal val="0.9552"/>
                                          </p:val>
                                        </p:tav>
                                        <p:tav tm="59900">
                                          <p:val>
                                            <p:fltVal val="0.9616"/>
                                          </p:val>
                                        </p:tav>
                                        <p:tav tm="63220">
                                          <p:val>
                                            <p:fltVal val="0.9675"/>
                                          </p:val>
                                        </p:tav>
                                        <p:tav tm="66540">
                                          <p:val>
                                            <p:fltVal val="0.973"/>
                                          </p:val>
                                        </p:tav>
                                        <p:tav tm="69870">
                                          <p:val>
                                            <p:fltVal val="0.978"/>
                                          </p:val>
                                        </p:tav>
                                        <p:tav tm="73190">
                                          <p:val>
                                            <p:fltVal val="0.9825"/>
                                          </p:val>
                                        </p:tav>
                                        <p:tav tm="76510">
                                          <p:val>
                                            <p:fltVal val="0.9865"/>
                                          </p:val>
                                        </p:tav>
                                        <p:tav tm="79830">
                                          <p:val>
                                            <p:fltVal val="0.99"/>
                                          </p:val>
                                        </p:tav>
                                        <p:tav tm="83160">
                                          <p:val>
                                            <p:fltVal val="0.993"/>
                                          </p:val>
                                        </p:tav>
                                        <p:tav tm="86480">
                                          <p:val>
                                            <p:fltVal val="0.9955"/>
                                          </p:val>
                                        </p:tav>
                                        <p:tav tm="89800">
                                          <p:val>
                                            <p:fltVal val="0.9974"/>
                                          </p:val>
                                        </p:tav>
                                        <p:tav tm="93120">
                                          <p:val>
                                            <p:fltVal val="0.9988"/>
                                          </p:val>
                                        </p:tav>
                                        <p:tav tm="96450">
                                          <p:val>
                                            <p:fltVal val="0.9996"/>
                                          </p:val>
                                        </p:tav>
                                        <p:tav tm="100000">
                                          <p:val>
                                            <p:fltVal val="1"/>
                                          </p:val>
                                        </p:tav>
                                      </p:tavLst>
                                    </p:anim>
                                    <p:anim calcmode="lin" valueType="num">
                                      <p:cBhvr additive="mult">
                                        <p:cTn id="10" dur="1000" fill="hold"/>
                                        <p:tgtEl>
                                          <p:spTgt spid="3"/>
                                        </p:tgtEl>
                                        <p:attrNameLst>
                                          <p:attrName>3d.object.scale.y</p:attrName>
                                        </p:attrNameLst>
                                      </p:cBhvr>
                                      <p:tavLst>
                                        <p:tav tm="0">
                                          <p:val>
                                            <p:fltVal val="0.8"/>
                                          </p:val>
                                        </p:tav>
                                        <p:tav tm="3330">
                                          <p:val>
                                            <p:fltVal val="0.8104"/>
                                          </p:val>
                                        </p:tav>
                                        <p:tav tm="6660">
                                          <p:val>
                                            <p:fltVal val="0.8208"/>
                                          </p:val>
                                        </p:tav>
                                        <p:tav tm="9990">
                                          <p:val>
                                            <p:fltVal val="0.8312"/>
                                          </p:val>
                                        </p:tav>
                                        <p:tav tm="13320">
                                          <p:val>
                                            <p:fltVal val="0.8415"/>
                                          </p:val>
                                        </p:tav>
                                        <p:tav tm="16650">
                                          <p:val>
                                            <p:fltVal val="0.8517"/>
                                          </p:val>
                                        </p:tav>
                                        <p:tav tm="19970">
                                          <p:val>
                                            <p:fltVal val="0.8617"/>
                                          </p:val>
                                        </p:tav>
                                        <p:tav tm="23290">
                                          <p:val>
                                            <p:fltVal val="0.8715"/>
                                          </p:val>
                                        </p:tav>
                                        <p:tav tm="26620">
                                          <p:val>
                                            <p:fltVal val="0.8812"/>
                                          </p:val>
                                        </p:tav>
                                        <p:tav tm="29950">
                                          <p:val>
                                            <p:fltVal val="0.8906"/>
                                          </p:val>
                                        </p:tav>
                                        <p:tav tm="33280">
                                          <p:val>
                                            <p:fltVal val="0.8998"/>
                                          </p:val>
                                        </p:tav>
                                        <p:tav tm="36610">
                                          <p:val>
                                            <p:fltVal val="0.9087"/>
                                          </p:val>
                                        </p:tav>
                                        <p:tav tm="39940">
                                          <p:val>
                                            <p:fltVal val="0.9174"/>
                                          </p:val>
                                        </p:tav>
                                        <p:tav tm="43270">
                                          <p:val>
                                            <p:fltVal val="0.9257"/>
                                          </p:val>
                                        </p:tav>
                                        <p:tav tm="46600">
                                          <p:val>
                                            <p:fltVal val="0.9336"/>
                                          </p:val>
                                        </p:tav>
                                        <p:tav tm="49930">
                                          <p:val>
                                            <p:fltVal val="0.9412"/>
                                          </p:val>
                                        </p:tav>
                                        <p:tav tm="53250">
                                          <p:val>
                                            <p:fltVal val="0.9484"/>
                                          </p:val>
                                        </p:tav>
                                        <p:tav tm="56580">
                                          <p:val>
                                            <p:fltVal val="0.9552"/>
                                          </p:val>
                                        </p:tav>
                                        <p:tav tm="59900">
                                          <p:val>
                                            <p:fltVal val="0.9616"/>
                                          </p:val>
                                        </p:tav>
                                        <p:tav tm="63220">
                                          <p:val>
                                            <p:fltVal val="0.9675"/>
                                          </p:val>
                                        </p:tav>
                                        <p:tav tm="66540">
                                          <p:val>
                                            <p:fltVal val="0.973"/>
                                          </p:val>
                                        </p:tav>
                                        <p:tav tm="69870">
                                          <p:val>
                                            <p:fltVal val="0.978"/>
                                          </p:val>
                                        </p:tav>
                                        <p:tav tm="73190">
                                          <p:val>
                                            <p:fltVal val="0.9825"/>
                                          </p:val>
                                        </p:tav>
                                        <p:tav tm="76510">
                                          <p:val>
                                            <p:fltVal val="0.9865"/>
                                          </p:val>
                                        </p:tav>
                                        <p:tav tm="79830">
                                          <p:val>
                                            <p:fltVal val="0.99"/>
                                          </p:val>
                                        </p:tav>
                                        <p:tav tm="83160">
                                          <p:val>
                                            <p:fltVal val="0.993"/>
                                          </p:val>
                                        </p:tav>
                                        <p:tav tm="86480">
                                          <p:val>
                                            <p:fltVal val="0.9955"/>
                                          </p:val>
                                        </p:tav>
                                        <p:tav tm="89800">
                                          <p:val>
                                            <p:fltVal val="0.9974"/>
                                          </p:val>
                                        </p:tav>
                                        <p:tav tm="93120">
                                          <p:val>
                                            <p:fltVal val="0.9988"/>
                                          </p:val>
                                        </p:tav>
                                        <p:tav tm="96450">
                                          <p:val>
                                            <p:fltVal val="0.9996"/>
                                          </p:val>
                                        </p:tav>
                                        <p:tav tm="100000">
                                          <p:val>
                                            <p:fltVal val="1"/>
                                          </p:val>
                                        </p:tav>
                                      </p:tavLst>
                                    </p:anim>
                                    <p:anim calcmode="lin" valueType="num">
                                      <p:cBhvr additive="mult">
                                        <p:cTn id="11" dur="1000" fill="hold"/>
                                        <p:tgtEl>
                                          <p:spTgt spid="3"/>
                                        </p:tgtEl>
                                        <p:attrNameLst>
                                          <p:attrName>3d.object.scale.z</p:attrName>
                                        </p:attrNameLst>
                                      </p:cBhvr>
                                      <p:tavLst>
                                        <p:tav tm="0">
                                          <p:val>
                                            <p:fltVal val="0.8"/>
                                          </p:val>
                                        </p:tav>
                                        <p:tav tm="3330">
                                          <p:val>
                                            <p:fltVal val="0.8104"/>
                                          </p:val>
                                        </p:tav>
                                        <p:tav tm="6660">
                                          <p:val>
                                            <p:fltVal val="0.8208"/>
                                          </p:val>
                                        </p:tav>
                                        <p:tav tm="9990">
                                          <p:val>
                                            <p:fltVal val="0.8312"/>
                                          </p:val>
                                        </p:tav>
                                        <p:tav tm="13320">
                                          <p:val>
                                            <p:fltVal val="0.8415"/>
                                          </p:val>
                                        </p:tav>
                                        <p:tav tm="16650">
                                          <p:val>
                                            <p:fltVal val="0.8517"/>
                                          </p:val>
                                        </p:tav>
                                        <p:tav tm="19970">
                                          <p:val>
                                            <p:fltVal val="0.8617"/>
                                          </p:val>
                                        </p:tav>
                                        <p:tav tm="23290">
                                          <p:val>
                                            <p:fltVal val="0.8715"/>
                                          </p:val>
                                        </p:tav>
                                        <p:tav tm="26620">
                                          <p:val>
                                            <p:fltVal val="0.8812"/>
                                          </p:val>
                                        </p:tav>
                                        <p:tav tm="29950">
                                          <p:val>
                                            <p:fltVal val="0.8906"/>
                                          </p:val>
                                        </p:tav>
                                        <p:tav tm="33280">
                                          <p:val>
                                            <p:fltVal val="0.8998"/>
                                          </p:val>
                                        </p:tav>
                                        <p:tav tm="36610">
                                          <p:val>
                                            <p:fltVal val="0.9087"/>
                                          </p:val>
                                        </p:tav>
                                        <p:tav tm="39940">
                                          <p:val>
                                            <p:fltVal val="0.9174"/>
                                          </p:val>
                                        </p:tav>
                                        <p:tav tm="43270">
                                          <p:val>
                                            <p:fltVal val="0.9257"/>
                                          </p:val>
                                        </p:tav>
                                        <p:tav tm="46600">
                                          <p:val>
                                            <p:fltVal val="0.9336"/>
                                          </p:val>
                                        </p:tav>
                                        <p:tav tm="49930">
                                          <p:val>
                                            <p:fltVal val="0.9412"/>
                                          </p:val>
                                        </p:tav>
                                        <p:tav tm="53250">
                                          <p:val>
                                            <p:fltVal val="0.9484"/>
                                          </p:val>
                                        </p:tav>
                                        <p:tav tm="56580">
                                          <p:val>
                                            <p:fltVal val="0.9552"/>
                                          </p:val>
                                        </p:tav>
                                        <p:tav tm="59900">
                                          <p:val>
                                            <p:fltVal val="0.9616"/>
                                          </p:val>
                                        </p:tav>
                                        <p:tav tm="63220">
                                          <p:val>
                                            <p:fltVal val="0.9675"/>
                                          </p:val>
                                        </p:tav>
                                        <p:tav tm="66540">
                                          <p:val>
                                            <p:fltVal val="0.973"/>
                                          </p:val>
                                        </p:tav>
                                        <p:tav tm="69870">
                                          <p:val>
                                            <p:fltVal val="0.978"/>
                                          </p:val>
                                        </p:tav>
                                        <p:tav tm="73190">
                                          <p:val>
                                            <p:fltVal val="0.9825"/>
                                          </p:val>
                                        </p:tav>
                                        <p:tav tm="76510">
                                          <p:val>
                                            <p:fltVal val="0.9865"/>
                                          </p:val>
                                        </p:tav>
                                        <p:tav tm="79830">
                                          <p:val>
                                            <p:fltVal val="0.99"/>
                                          </p:val>
                                        </p:tav>
                                        <p:tav tm="83160">
                                          <p:val>
                                            <p:fltVal val="0.993"/>
                                          </p:val>
                                        </p:tav>
                                        <p:tav tm="86480">
                                          <p:val>
                                            <p:fltVal val="0.9955"/>
                                          </p:val>
                                        </p:tav>
                                        <p:tav tm="89800">
                                          <p:val>
                                            <p:fltVal val="0.9974"/>
                                          </p:val>
                                        </p:tav>
                                        <p:tav tm="93120">
                                          <p:val>
                                            <p:fltVal val="0.9988"/>
                                          </p:val>
                                        </p:tav>
                                        <p:tav tm="96450">
                                          <p:val>
                                            <p:fltVal val="0.9996"/>
                                          </p:val>
                                        </p:tav>
                                        <p:tav tm="100000">
                                          <p:val>
                                            <p:fltVal val="1"/>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5122"/>
                                        </p:tgtEl>
                                        <p:attrNameLst>
                                          <p:attrName>style.visibility</p:attrName>
                                        </p:attrNameLst>
                                      </p:cBhvr>
                                      <p:to>
                                        <p:strVal val="visible"/>
                                      </p:to>
                                    </p:set>
                                    <p:animEffect transition="in" filter="wipe(down)">
                                      <p:cBhvr>
                                        <p:cTn id="16" dur="500"/>
                                        <p:tgtEl>
                                          <p:spTgt spid="512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βάλ 1">
            <a:extLst>
              <a:ext uri="{FF2B5EF4-FFF2-40B4-BE49-F238E27FC236}">
                <a16:creationId xmlns:a16="http://schemas.microsoft.com/office/drawing/2014/main" id="{746C8805-CF81-40F7-8D53-ABC1B6E663F7}"/>
              </a:ext>
            </a:extLst>
          </p:cNvPr>
          <p:cNvSpPr/>
          <p:nvPr/>
        </p:nvSpPr>
        <p:spPr>
          <a:xfrm>
            <a:off x="609601" y="255689"/>
            <a:ext cx="3472070" cy="281881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Οι αίθουσες των σχολείων ήταν στενές και είχαν μικρά παράθυρα. Οι μαθητές κάθονταν σε ξύλινους πάγκους, σε χαμηλούς σκίμποδες, σταυροπόδι στο πάτωμα ή συχνά όρθιοι.</a:t>
            </a:r>
          </a:p>
        </p:txBody>
      </p:sp>
      <mc:AlternateContent xmlns:mc="http://schemas.openxmlformats.org/markup-compatibility/2006">
        <mc:Choice xmlns:am3d="http://schemas.microsoft.com/office/drawing/2017/model3d" Requires="am3d">
          <p:graphicFrame>
            <p:nvGraphicFramePr>
              <p:cNvPr id="3" name="Μοντέλο 3D 2" descr="Avatar Female">
                <a:extLst>
                  <a:ext uri="{FF2B5EF4-FFF2-40B4-BE49-F238E27FC236}">
                    <a16:creationId xmlns:a16="http://schemas.microsoft.com/office/drawing/2014/main" id="{67CC16A3-86D5-4319-B07E-C97F79C77964}"/>
                  </a:ext>
                </a:extLst>
              </p:cNvPr>
              <p:cNvGraphicFramePr>
                <a:graphicFrameLocks noChangeAspect="1"/>
              </p:cNvGraphicFramePr>
              <p:nvPr>
                <p:extLst>
                  <p:ext uri="{D42A27DB-BD31-4B8C-83A1-F6EECF244321}">
                    <p14:modId xmlns:p14="http://schemas.microsoft.com/office/powerpoint/2010/main" val="1495495571"/>
                  </p:ext>
                </p:extLst>
              </p:nvPr>
            </p:nvGraphicFramePr>
            <p:xfrm>
              <a:off x="10055841" y="1862515"/>
              <a:ext cx="1780905" cy="4925910"/>
            </p:xfrm>
            <a:graphic>
              <a:graphicData uri="http://schemas.microsoft.com/office/drawing/2017/model3d">
                <am3d:model3d r:embed="rId2">
                  <am3d:spPr>
                    <a:xfrm>
                      <a:off x="0" y="0"/>
                      <a:ext cx="1780905" cy="4925910"/>
                    </a:xfrm>
                    <a:prstGeom prst="rect">
                      <a:avLst/>
                    </a:prstGeom>
                  </am3d:spPr>
                  <am3d:camera>
                    <am3d:pos x="0" y="0" z="52035889"/>
                    <am3d:up dx="0" dy="36000000" dz="0"/>
                    <am3d:lookAt x="0" y="0" z="0"/>
                    <am3d:perspective fov="2700000"/>
                  </am3d:camera>
                  <am3d:trans>
                    <am3d:meterPerModelUnit n="621971" d="1000000"/>
                    <am3d:preTrans dx="-95019" dy="-17857480" dz="1505735"/>
                    <am3d:scale>
                      <am3d:sx n="1000000" d="1000000"/>
                      <am3d:sy n="1000000" d="1000000"/>
                      <am3d:sz n="1000000" d="1000000"/>
                    </am3d:scale>
                    <am3d:rot ax="85782" ay="-1086727" az="-26672"/>
                    <am3d:postTrans dx="0" dy="0" dz="0"/>
                  </am3d:trans>
                  <am3d:raster rName="Office3DRenderer" rVer="16.0.8326">
                    <am3d:blip r:embed="rId3"/>
                  </am3d:raster>
                  <am3d:objViewport viewportSz="5266525"/>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3" name="Μοντέλο 3D 2" descr="Avatar Female">
                <a:extLst>
                  <a:ext uri="{FF2B5EF4-FFF2-40B4-BE49-F238E27FC236}">
                    <a16:creationId xmlns:a16="http://schemas.microsoft.com/office/drawing/2014/main" id="{67CC16A3-86D5-4319-B07E-C97F79C77964}"/>
                  </a:ext>
                </a:extLst>
              </p:cNvPr>
              <p:cNvPicPr>
                <a:picLocks noGrp="1" noRot="1" noChangeAspect="1" noMove="1" noResize="1" noEditPoints="1" noAdjustHandles="1" noChangeArrowheads="1" noChangeShapeType="1" noCrop="1"/>
              </p:cNvPicPr>
              <p:nvPr/>
            </p:nvPicPr>
            <p:blipFill>
              <a:blip r:embed="rId3"/>
              <a:stretch>
                <a:fillRect/>
              </a:stretch>
            </p:blipFill>
            <p:spPr>
              <a:xfrm>
                <a:off x="10055841" y="1862515"/>
                <a:ext cx="1780905" cy="4925910"/>
              </a:xfrm>
              <a:prstGeom prst="rect">
                <a:avLst/>
              </a:prstGeom>
            </p:spPr>
          </p:pic>
        </mc:Fallback>
      </mc:AlternateContent>
      <p:pic>
        <p:nvPicPr>
          <p:cNvPr id="2050" name="Picture 2" descr="Κεφάλαιο Β - Ενότητα 12η Η εκπαίδευση στο Βυζάντιο">
            <a:extLst>
              <a:ext uri="{FF2B5EF4-FFF2-40B4-BE49-F238E27FC236}">
                <a16:creationId xmlns:a16="http://schemas.microsoft.com/office/drawing/2014/main" id="{4E743F88-3289-42C3-8199-F068F8F47C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8949" y="389575"/>
            <a:ext cx="5619614" cy="3935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3033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0" presetClass="entr" presetSubtype="12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additive="sum">
                                        <p:cTn id="8" dur="1000" fill="hold"/>
                                        <p:tgtEl>
                                          <p:spTgt spid="3"/>
                                        </p:tgtEl>
                                        <p:attrNameLst>
                                          <p:attrName>3d.view.rotation.y</p:attrName>
                                        </p:attrNameLst>
                                      </p:cBhvr>
                                      <p:tavLst>
                                        <p:tav tm="0">
                                          <p:val>
                                            <p:fltVal val="-20"/>
                                          </p:val>
                                        </p:tav>
                                        <p:tav tm="3330">
                                          <p:val>
                                            <p:fltVal val="-19.9349"/>
                                          </p:val>
                                        </p:tav>
                                        <p:tav tm="6660">
                                          <p:val>
                                            <p:fltVal val="-19.7456"/>
                                          </p:val>
                                        </p:tav>
                                        <p:tav tm="9990">
                                          <p:val>
                                            <p:fltVal val="-19.441"/>
                                          </p:val>
                                        </p:tav>
                                        <p:tav tm="13320">
                                          <p:val>
                                            <p:fltVal val="-19.0299"/>
                                          </p:val>
                                        </p:tav>
                                        <p:tav tm="16650">
                                          <p:val>
                                            <p:fltVal val="-18.5212"/>
                                          </p:val>
                                        </p:tav>
                                        <p:tav tm="19970">
                                          <p:val>
                                            <p:fltVal val="-17.9257"/>
                                          </p:val>
                                        </p:tav>
                                        <p:tav tm="23290">
                                          <p:val>
                                            <p:fltVal val="-17.2507"/>
                                          </p:val>
                                        </p:tav>
                                        <p:tav tm="26620">
                                          <p:val>
                                            <p:fltVal val="-16.5027"/>
                                          </p:val>
                                        </p:tav>
                                        <p:tav tm="29950">
                                          <p:val>
                                            <p:fltVal val="-15.6925"/>
                                          </p:val>
                                        </p:tav>
                                        <p:tav tm="33280">
                                          <p:val>
                                            <p:fltVal val="-14.829"/>
                                          </p:val>
                                        </p:tav>
                                        <p:tav tm="36610">
                                          <p:val>
                                            <p:fltVal val="-13.9209"/>
                                          </p:val>
                                        </p:tav>
                                        <p:tav tm="39940">
                                          <p:val>
                                            <p:fltVal val="-12.9772"/>
                                          </p:val>
                                        </p:tav>
                                        <p:tav tm="43270">
                                          <p:val>
                                            <p:fltVal val="-12.0068"/>
                                          </p:val>
                                        </p:tav>
                                        <p:tav tm="46600">
                                          <p:val>
                                            <p:fltVal val="-11.0184"/>
                                          </p:val>
                                        </p:tav>
                                        <p:tav tm="49930">
                                          <p:val>
                                            <p:fltVal val="-10.0209"/>
                                          </p:val>
                                        </p:tav>
                                        <p:tav tm="53250">
                                          <p:val>
                                            <p:fltVal val="-9.0263"/>
                                          </p:val>
                                        </p:tav>
                                        <p:tav tm="56580">
                                          <p:val>
                                            <p:fltVal val="-8.0373"/>
                                          </p:val>
                                        </p:tav>
                                        <p:tav tm="59900">
                                          <p:val>
                                            <p:fltVal val="-7.0688"/>
                                          </p:val>
                                        </p:tav>
                                        <p:tav tm="63220">
                                          <p:val>
                                            <p:fltVal val="-6.1264"/>
                                          </p:val>
                                        </p:tav>
                                        <p:tav tm="66540">
                                          <p:val>
                                            <p:fltVal val="-5.2189"/>
                                          </p:val>
                                        </p:tav>
                                        <p:tav tm="69870">
                                          <p:val>
                                            <p:fltVal val="-4.3528"/>
                                          </p:val>
                                        </p:tav>
                                        <p:tav tm="73190">
                                          <p:val>
                                            <p:fltVal val="-3.5418"/>
                                          </p:val>
                                        </p:tav>
                                        <p:tav tm="76510">
                                          <p:val>
                                            <p:fltVal val="-2.7922"/>
                                          </p:val>
                                        </p:tav>
                                        <p:tav tm="79830">
                                          <p:val>
                                            <p:fltVal val="-2.1127"/>
                                          </p:val>
                                        </p:tav>
                                        <p:tav tm="83160">
                                          <p:val>
                                            <p:fltVal val="-1.5104"/>
                                          </p:val>
                                        </p:tav>
                                        <p:tav tm="86480">
                                          <p:val>
                                            <p:fltVal val="-0.9978"/>
                                          </p:val>
                                        </p:tav>
                                        <p:tav tm="89800">
                                          <p:val>
                                            <p:fltVal val="-0.5817"/>
                                          </p:val>
                                        </p:tav>
                                        <p:tav tm="93120">
                                          <p:val>
                                            <p:fltVal val="-0.2709"/>
                                          </p:val>
                                        </p:tav>
                                        <p:tav tm="96450">
                                          <p:val>
                                            <p:fltVal val="-0.0738"/>
                                          </p:val>
                                        </p:tav>
                                        <p:tav tm="100000">
                                          <p:val>
                                            <p:fltVal val="0"/>
                                          </p:val>
                                        </p:tav>
                                      </p:tavLst>
                                    </p:anim>
                                    <p:anim calcmode="lin" valueType="num">
                                      <p:cBhvr additive="mult">
                                        <p:cTn id="9" dur="1000" fill="hold"/>
                                        <p:tgtEl>
                                          <p:spTgt spid="3"/>
                                        </p:tgtEl>
                                        <p:attrNameLst>
                                          <p:attrName>3d.object.scale.x</p:attrName>
                                        </p:attrNameLst>
                                      </p:cBhvr>
                                      <p:tavLst>
                                        <p:tav tm="0">
                                          <p:val>
                                            <p:fltVal val="0.8"/>
                                          </p:val>
                                        </p:tav>
                                        <p:tav tm="3330">
                                          <p:val>
                                            <p:fltVal val="0.8104"/>
                                          </p:val>
                                        </p:tav>
                                        <p:tav tm="6660">
                                          <p:val>
                                            <p:fltVal val="0.8208"/>
                                          </p:val>
                                        </p:tav>
                                        <p:tav tm="9990">
                                          <p:val>
                                            <p:fltVal val="0.8312"/>
                                          </p:val>
                                        </p:tav>
                                        <p:tav tm="13320">
                                          <p:val>
                                            <p:fltVal val="0.8415"/>
                                          </p:val>
                                        </p:tav>
                                        <p:tav tm="16650">
                                          <p:val>
                                            <p:fltVal val="0.8517"/>
                                          </p:val>
                                        </p:tav>
                                        <p:tav tm="19970">
                                          <p:val>
                                            <p:fltVal val="0.8617"/>
                                          </p:val>
                                        </p:tav>
                                        <p:tav tm="23290">
                                          <p:val>
                                            <p:fltVal val="0.8715"/>
                                          </p:val>
                                        </p:tav>
                                        <p:tav tm="26620">
                                          <p:val>
                                            <p:fltVal val="0.8812"/>
                                          </p:val>
                                        </p:tav>
                                        <p:tav tm="29950">
                                          <p:val>
                                            <p:fltVal val="0.8906"/>
                                          </p:val>
                                        </p:tav>
                                        <p:tav tm="33280">
                                          <p:val>
                                            <p:fltVal val="0.8998"/>
                                          </p:val>
                                        </p:tav>
                                        <p:tav tm="36610">
                                          <p:val>
                                            <p:fltVal val="0.9087"/>
                                          </p:val>
                                        </p:tav>
                                        <p:tav tm="39940">
                                          <p:val>
                                            <p:fltVal val="0.9174"/>
                                          </p:val>
                                        </p:tav>
                                        <p:tav tm="43270">
                                          <p:val>
                                            <p:fltVal val="0.9257"/>
                                          </p:val>
                                        </p:tav>
                                        <p:tav tm="46600">
                                          <p:val>
                                            <p:fltVal val="0.9336"/>
                                          </p:val>
                                        </p:tav>
                                        <p:tav tm="49930">
                                          <p:val>
                                            <p:fltVal val="0.9412"/>
                                          </p:val>
                                        </p:tav>
                                        <p:tav tm="53250">
                                          <p:val>
                                            <p:fltVal val="0.9484"/>
                                          </p:val>
                                        </p:tav>
                                        <p:tav tm="56580">
                                          <p:val>
                                            <p:fltVal val="0.9552"/>
                                          </p:val>
                                        </p:tav>
                                        <p:tav tm="59900">
                                          <p:val>
                                            <p:fltVal val="0.9616"/>
                                          </p:val>
                                        </p:tav>
                                        <p:tav tm="63220">
                                          <p:val>
                                            <p:fltVal val="0.9675"/>
                                          </p:val>
                                        </p:tav>
                                        <p:tav tm="66540">
                                          <p:val>
                                            <p:fltVal val="0.973"/>
                                          </p:val>
                                        </p:tav>
                                        <p:tav tm="69870">
                                          <p:val>
                                            <p:fltVal val="0.978"/>
                                          </p:val>
                                        </p:tav>
                                        <p:tav tm="73190">
                                          <p:val>
                                            <p:fltVal val="0.9825"/>
                                          </p:val>
                                        </p:tav>
                                        <p:tav tm="76510">
                                          <p:val>
                                            <p:fltVal val="0.9865"/>
                                          </p:val>
                                        </p:tav>
                                        <p:tav tm="79830">
                                          <p:val>
                                            <p:fltVal val="0.99"/>
                                          </p:val>
                                        </p:tav>
                                        <p:tav tm="83160">
                                          <p:val>
                                            <p:fltVal val="0.993"/>
                                          </p:val>
                                        </p:tav>
                                        <p:tav tm="86480">
                                          <p:val>
                                            <p:fltVal val="0.9955"/>
                                          </p:val>
                                        </p:tav>
                                        <p:tav tm="89800">
                                          <p:val>
                                            <p:fltVal val="0.9974"/>
                                          </p:val>
                                        </p:tav>
                                        <p:tav tm="93120">
                                          <p:val>
                                            <p:fltVal val="0.9988"/>
                                          </p:val>
                                        </p:tav>
                                        <p:tav tm="96450">
                                          <p:val>
                                            <p:fltVal val="0.9996"/>
                                          </p:val>
                                        </p:tav>
                                        <p:tav tm="100000">
                                          <p:val>
                                            <p:fltVal val="1"/>
                                          </p:val>
                                        </p:tav>
                                      </p:tavLst>
                                    </p:anim>
                                    <p:anim calcmode="lin" valueType="num">
                                      <p:cBhvr additive="mult">
                                        <p:cTn id="10" dur="1000" fill="hold"/>
                                        <p:tgtEl>
                                          <p:spTgt spid="3"/>
                                        </p:tgtEl>
                                        <p:attrNameLst>
                                          <p:attrName>3d.object.scale.y</p:attrName>
                                        </p:attrNameLst>
                                      </p:cBhvr>
                                      <p:tavLst>
                                        <p:tav tm="0">
                                          <p:val>
                                            <p:fltVal val="0.8"/>
                                          </p:val>
                                        </p:tav>
                                        <p:tav tm="3330">
                                          <p:val>
                                            <p:fltVal val="0.8104"/>
                                          </p:val>
                                        </p:tav>
                                        <p:tav tm="6660">
                                          <p:val>
                                            <p:fltVal val="0.8208"/>
                                          </p:val>
                                        </p:tav>
                                        <p:tav tm="9990">
                                          <p:val>
                                            <p:fltVal val="0.8312"/>
                                          </p:val>
                                        </p:tav>
                                        <p:tav tm="13320">
                                          <p:val>
                                            <p:fltVal val="0.8415"/>
                                          </p:val>
                                        </p:tav>
                                        <p:tav tm="16650">
                                          <p:val>
                                            <p:fltVal val="0.8517"/>
                                          </p:val>
                                        </p:tav>
                                        <p:tav tm="19970">
                                          <p:val>
                                            <p:fltVal val="0.8617"/>
                                          </p:val>
                                        </p:tav>
                                        <p:tav tm="23290">
                                          <p:val>
                                            <p:fltVal val="0.8715"/>
                                          </p:val>
                                        </p:tav>
                                        <p:tav tm="26620">
                                          <p:val>
                                            <p:fltVal val="0.8812"/>
                                          </p:val>
                                        </p:tav>
                                        <p:tav tm="29950">
                                          <p:val>
                                            <p:fltVal val="0.8906"/>
                                          </p:val>
                                        </p:tav>
                                        <p:tav tm="33280">
                                          <p:val>
                                            <p:fltVal val="0.8998"/>
                                          </p:val>
                                        </p:tav>
                                        <p:tav tm="36610">
                                          <p:val>
                                            <p:fltVal val="0.9087"/>
                                          </p:val>
                                        </p:tav>
                                        <p:tav tm="39940">
                                          <p:val>
                                            <p:fltVal val="0.9174"/>
                                          </p:val>
                                        </p:tav>
                                        <p:tav tm="43270">
                                          <p:val>
                                            <p:fltVal val="0.9257"/>
                                          </p:val>
                                        </p:tav>
                                        <p:tav tm="46600">
                                          <p:val>
                                            <p:fltVal val="0.9336"/>
                                          </p:val>
                                        </p:tav>
                                        <p:tav tm="49930">
                                          <p:val>
                                            <p:fltVal val="0.9412"/>
                                          </p:val>
                                        </p:tav>
                                        <p:tav tm="53250">
                                          <p:val>
                                            <p:fltVal val="0.9484"/>
                                          </p:val>
                                        </p:tav>
                                        <p:tav tm="56580">
                                          <p:val>
                                            <p:fltVal val="0.9552"/>
                                          </p:val>
                                        </p:tav>
                                        <p:tav tm="59900">
                                          <p:val>
                                            <p:fltVal val="0.9616"/>
                                          </p:val>
                                        </p:tav>
                                        <p:tav tm="63220">
                                          <p:val>
                                            <p:fltVal val="0.9675"/>
                                          </p:val>
                                        </p:tav>
                                        <p:tav tm="66540">
                                          <p:val>
                                            <p:fltVal val="0.973"/>
                                          </p:val>
                                        </p:tav>
                                        <p:tav tm="69870">
                                          <p:val>
                                            <p:fltVal val="0.978"/>
                                          </p:val>
                                        </p:tav>
                                        <p:tav tm="73190">
                                          <p:val>
                                            <p:fltVal val="0.9825"/>
                                          </p:val>
                                        </p:tav>
                                        <p:tav tm="76510">
                                          <p:val>
                                            <p:fltVal val="0.9865"/>
                                          </p:val>
                                        </p:tav>
                                        <p:tav tm="79830">
                                          <p:val>
                                            <p:fltVal val="0.99"/>
                                          </p:val>
                                        </p:tav>
                                        <p:tav tm="83160">
                                          <p:val>
                                            <p:fltVal val="0.993"/>
                                          </p:val>
                                        </p:tav>
                                        <p:tav tm="86480">
                                          <p:val>
                                            <p:fltVal val="0.9955"/>
                                          </p:val>
                                        </p:tav>
                                        <p:tav tm="89800">
                                          <p:val>
                                            <p:fltVal val="0.9974"/>
                                          </p:val>
                                        </p:tav>
                                        <p:tav tm="93120">
                                          <p:val>
                                            <p:fltVal val="0.9988"/>
                                          </p:val>
                                        </p:tav>
                                        <p:tav tm="96450">
                                          <p:val>
                                            <p:fltVal val="0.9996"/>
                                          </p:val>
                                        </p:tav>
                                        <p:tav tm="100000">
                                          <p:val>
                                            <p:fltVal val="1"/>
                                          </p:val>
                                        </p:tav>
                                      </p:tavLst>
                                    </p:anim>
                                    <p:anim calcmode="lin" valueType="num">
                                      <p:cBhvr additive="mult">
                                        <p:cTn id="11" dur="1000" fill="hold"/>
                                        <p:tgtEl>
                                          <p:spTgt spid="3"/>
                                        </p:tgtEl>
                                        <p:attrNameLst>
                                          <p:attrName>3d.object.scale.z</p:attrName>
                                        </p:attrNameLst>
                                      </p:cBhvr>
                                      <p:tavLst>
                                        <p:tav tm="0">
                                          <p:val>
                                            <p:fltVal val="0.8"/>
                                          </p:val>
                                        </p:tav>
                                        <p:tav tm="3330">
                                          <p:val>
                                            <p:fltVal val="0.8104"/>
                                          </p:val>
                                        </p:tav>
                                        <p:tav tm="6660">
                                          <p:val>
                                            <p:fltVal val="0.8208"/>
                                          </p:val>
                                        </p:tav>
                                        <p:tav tm="9990">
                                          <p:val>
                                            <p:fltVal val="0.8312"/>
                                          </p:val>
                                        </p:tav>
                                        <p:tav tm="13320">
                                          <p:val>
                                            <p:fltVal val="0.8415"/>
                                          </p:val>
                                        </p:tav>
                                        <p:tav tm="16650">
                                          <p:val>
                                            <p:fltVal val="0.8517"/>
                                          </p:val>
                                        </p:tav>
                                        <p:tav tm="19970">
                                          <p:val>
                                            <p:fltVal val="0.8617"/>
                                          </p:val>
                                        </p:tav>
                                        <p:tav tm="23290">
                                          <p:val>
                                            <p:fltVal val="0.8715"/>
                                          </p:val>
                                        </p:tav>
                                        <p:tav tm="26620">
                                          <p:val>
                                            <p:fltVal val="0.8812"/>
                                          </p:val>
                                        </p:tav>
                                        <p:tav tm="29950">
                                          <p:val>
                                            <p:fltVal val="0.8906"/>
                                          </p:val>
                                        </p:tav>
                                        <p:tav tm="33280">
                                          <p:val>
                                            <p:fltVal val="0.8998"/>
                                          </p:val>
                                        </p:tav>
                                        <p:tav tm="36610">
                                          <p:val>
                                            <p:fltVal val="0.9087"/>
                                          </p:val>
                                        </p:tav>
                                        <p:tav tm="39940">
                                          <p:val>
                                            <p:fltVal val="0.9174"/>
                                          </p:val>
                                        </p:tav>
                                        <p:tav tm="43270">
                                          <p:val>
                                            <p:fltVal val="0.9257"/>
                                          </p:val>
                                        </p:tav>
                                        <p:tav tm="46600">
                                          <p:val>
                                            <p:fltVal val="0.9336"/>
                                          </p:val>
                                        </p:tav>
                                        <p:tav tm="49930">
                                          <p:val>
                                            <p:fltVal val="0.9412"/>
                                          </p:val>
                                        </p:tav>
                                        <p:tav tm="53250">
                                          <p:val>
                                            <p:fltVal val="0.9484"/>
                                          </p:val>
                                        </p:tav>
                                        <p:tav tm="56580">
                                          <p:val>
                                            <p:fltVal val="0.9552"/>
                                          </p:val>
                                        </p:tav>
                                        <p:tav tm="59900">
                                          <p:val>
                                            <p:fltVal val="0.9616"/>
                                          </p:val>
                                        </p:tav>
                                        <p:tav tm="63220">
                                          <p:val>
                                            <p:fltVal val="0.9675"/>
                                          </p:val>
                                        </p:tav>
                                        <p:tav tm="66540">
                                          <p:val>
                                            <p:fltVal val="0.973"/>
                                          </p:val>
                                        </p:tav>
                                        <p:tav tm="69870">
                                          <p:val>
                                            <p:fltVal val="0.978"/>
                                          </p:val>
                                        </p:tav>
                                        <p:tav tm="73190">
                                          <p:val>
                                            <p:fltVal val="0.9825"/>
                                          </p:val>
                                        </p:tav>
                                        <p:tav tm="76510">
                                          <p:val>
                                            <p:fltVal val="0.9865"/>
                                          </p:val>
                                        </p:tav>
                                        <p:tav tm="79830">
                                          <p:val>
                                            <p:fltVal val="0.99"/>
                                          </p:val>
                                        </p:tav>
                                        <p:tav tm="83160">
                                          <p:val>
                                            <p:fltVal val="0.993"/>
                                          </p:val>
                                        </p:tav>
                                        <p:tav tm="86480">
                                          <p:val>
                                            <p:fltVal val="0.9955"/>
                                          </p:val>
                                        </p:tav>
                                        <p:tav tm="89800">
                                          <p:val>
                                            <p:fltVal val="0.9974"/>
                                          </p:val>
                                        </p:tav>
                                        <p:tav tm="93120">
                                          <p:val>
                                            <p:fltVal val="0.9988"/>
                                          </p:val>
                                        </p:tav>
                                        <p:tav tm="96450">
                                          <p:val>
                                            <p:fltVal val="0.9996"/>
                                          </p:val>
                                        </p:tav>
                                        <p:tav tm="100000">
                                          <p:val>
                                            <p:fltVal val="1"/>
                                          </p:val>
                                        </p:tav>
                                      </p:tavLst>
                                    </p:anim>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05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Πάπυρος: Οριζόντιος 1">
            <a:extLst>
              <a:ext uri="{FF2B5EF4-FFF2-40B4-BE49-F238E27FC236}">
                <a16:creationId xmlns:a16="http://schemas.microsoft.com/office/drawing/2014/main" id="{93C54570-2C55-4069-B784-C2C3010B4F53}"/>
              </a:ext>
            </a:extLst>
          </p:cNvPr>
          <p:cNvSpPr/>
          <p:nvPr/>
        </p:nvSpPr>
        <p:spPr>
          <a:xfrm>
            <a:off x="370065" y="106018"/>
            <a:ext cx="3352800" cy="3856382"/>
          </a:xfrm>
          <a:prstGeom prst="horizontalScroll">
            <a:avLst/>
          </a:prstGeom>
          <a:effectLst>
            <a:innerShdw blurRad="63500" dist="50800" dir="10800000">
              <a:prstClr val="black">
                <a:alpha val="50000"/>
              </a:prstClr>
            </a:inn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l-GR" dirty="0"/>
              <a:t>Τα παιδιά έβαζαν τα σύνεργά τους σε έναν μικρό υφασμάτινο σάκο, τον </a:t>
            </a:r>
            <a:r>
              <a:rPr lang="el-GR" dirty="0" err="1"/>
              <a:t>μάρσιπο</a:t>
            </a:r>
            <a:r>
              <a:rPr lang="el-GR" dirty="0"/>
              <a:t>. </a:t>
            </a:r>
          </a:p>
        </p:txBody>
      </p:sp>
      <p:pic>
        <p:nvPicPr>
          <p:cNvPr id="3" name="Εικόνα 2">
            <a:extLst>
              <a:ext uri="{FF2B5EF4-FFF2-40B4-BE49-F238E27FC236}">
                <a16:creationId xmlns:a16="http://schemas.microsoft.com/office/drawing/2014/main" id="{58CD8EE6-5B16-42BE-8AD4-A61726F3BE6D}"/>
              </a:ext>
            </a:extLst>
          </p:cNvPr>
          <p:cNvPicPr>
            <a:picLocks noChangeAspect="1"/>
          </p:cNvPicPr>
          <p:nvPr/>
        </p:nvPicPr>
        <p:blipFill>
          <a:blip r:embed="rId2"/>
          <a:stretch>
            <a:fillRect/>
          </a:stretch>
        </p:blipFill>
        <p:spPr>
          <a:xfrm>
            <a:off x="4204252" y="312875"/>
            <a:ext cx="5747298" cy="2284551"/>
          </a:xfrm>
          <a:prstGeom prst="rect">
            <a:avLst/>
          </a:prstGeom>
        </p:spPr>
      </p:pic>
      <p:sp>
        <p:nvSpPr>
          <p:cNvPr id="4" name="Πάπυρος: Οριζόντιος 3">
            <a:extLst>
              <a:ext uri="{FF2B5EF4-FFF2-40B4-BE49-F238E27FC236}">
                <a16:creationId xmlns:a16="http://schemas.microsoft.com/office/drawing/2014/main" id="{23C17817-CED3-42FD-AD4A-CAB659A668ED}"/>
              </a:ext>
            </a:extLst>
          </p:cNvPr>
          <p:cNvSpPr/>
          <p:nvPr/>
        </p:nvSpPr>
        <p:spPr>
          <a:xfrm>
            <a:off x="3975652" y="2292626"/>
            <a:ext cx="5128591" cy="3750365"/>
          </a:xfrm>
          <a:prstGeom prst="horizontalScroll">
            <a:avLst/>
          </a:prstGeom>
          <a:effectLst>
            <a:glow rad="139700">
              <a:schemeClr val="accent4">
                <a:satMod val="175000"/>
                <a:alpha val="40000"/>
              </a:schemeClr>
            </a:glo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l-GR" dirty="0"/>
              <a:t>Συνηθισμένο αναγνωστικό τους ήταν το ψαλτήρι. Η πλάκα ήταν ένα μικρό μαύρο πινακάκι και το κοντύλι ήταν σαν κιμωλία. Πάνω στην πλάκα υπήρχε ένα σφουγγαράκι, για να σβήνουν τα λάθη τους .  Εκτός από τις πέτρινες πλάκες, υπήρχαν και άλλες αλειμμένες με κερί, στις οποίες έγραφαν με μυτερό καλάμι. Στις μεγαλύτερες τάξεις έγραφαν πάνω σε παπύρους, σε περγαμηνές και σε χαρτί. </a:t>
            </a:r>
          </a:p>
        </p:txBody>
      </p:sp>
      <mc:AlternateContent xmlns:mc="http://schemas.openxmlformats.org/markup-compatibility/2006">
        <mc:Choice xmlns:am3d="http://schemas.microsoft.com/office/drawing/2017/model3d" Requires="am3d">
          <p:graphicFrame>
            <p:nvGraphicFramePr>
              <p:cNvPr id="5" name="Μοντέλο 3D 4" descr="Avatar Female">
                <a:extLst>
                  <a:ext uri="{FF2B5EF4-FFF2-40B4-BE49-F238E27FC236}">
                    <a16:creationId xmlns:a16="http://schemas.microsoft.com/office/drawing/2014/main" id="{0247E1D6-BC27-4666-AABF-EFFAC7B6D0D2}"/>
                  </a:ext>
                </a:extLst>
              </p:cNvPr>
              <p:cNvGraphicFramePr>
                <a:graphicFrameLocks noChangeAspect="1"/>
              </p:cNvGraphicFramePr>
              <p:nvPr>
                <p:extLst>
                  <p:ext uri="{D42A27DB-BD31-4B8C-83A1-F6EECF244321}">
                    <p14:modId xmlns:p14="http://schemas.microsoft.com/office/powerpoint/2010/main" val="1201721334"/>
                  </p:ext>
                </p:extLst>
              </p:nvPr>
            </p:nvGraphicFramePr>
            <p:xfrm>
              <a:off x="10067018" y="2445025"/>
              <a:ext cx="1502129" cy="4169907"/>
            </p:xfrm>
            <a:graphic>
              <a:graphicData uri="http://schemas.microsoft.com/office/drawing/2017/model3d">
                <am3d:model3d r:embed="rId3">
                  <am3d:spPr>
                    <a:xfrm>
                      <a:off x="0" y="0"/>
                      <a:ext cx="1502129" cy="4169907"/>
                    </a:xfrm>
                    <a:prstGeom prst="rect">
                      <a:avLst/>
                    </a:prstGeom>
                  </am3d:spPr>
                  <am3d:camera>
                    <am3d:pos x="0" y="0" z="52035889"/>
                    <am3d:up dx="0" dy="36000000" dz="0"/>
                    <am3d:lookAt x="0" y="0" z="0"/>
                    <am3d:perspective fov="2700000"/>
                  </am3d:camera>
                  <am3d:trans>
                    <am3d:meterPerModelUnit n="621971" d="1000000"/>
                    <am3d:preTrans dx="-95019" dy="-17857480" dz="1505735"/>
                    <am3d:scale>
                      <am3d:sx n="1000000" d="1000000"/>
                      <am3d:sy n="1000000" d="1000000"/>
                      <am3d:sz n="1000000" d="1000000"/>
                    </am3d:scale>
                    <am3d:rot ax="356606" ay="-1562171" az="-156981"/>
                    <am3d:postTrans dx="0" dy="0" dz="0"/>
                  </am3d:trans>
                  <am3d:raster rName="Office3DRenderer" rVer="16.0.8326">
                    <am3d:blip r:embed="rId4"/>
                  </am3d:raster>
                  <am3d:objViewport viewportSz="4468358"/>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5" name="Μοντέλο 3D 4" descr="Avatar Female">
                <a:extLst>
                  <a:ext uri="{FF2B5EF4-FFF2-40B4-BE49-F238E27FC236}">
                    <a16:creationId xmlns:a16="http://schemas.microsoft.com/office/drawing/2014/main" id="{0247E1D6-BC27-4666-AABF-EFFAC7B6D0D2}"/>
                  </a:ext>
                </a:extLst>
              </p:cNvPr>
              <p:cNvPicPr>
                <a:picLocks noGrp="1" noRot="1" noChangeAspect="1" noMove="1" noResize="1" noEditPoints="1" noAdjustHandles="1" noChangeArrowheads="1" noChangeShapeType="1" noCrop="1"/>
              </p:cNvPicPr>
              <p:nvPr/>
            </p:nvPicPr>
            <p:blipFill>
              <a:blip r:embed="rId4"/>
              <a:stretch>
                <a:fillRect/>
              </a:stretch>
            </p:blipFill>
            <p:spPr>
              <a:xfrm>
                <a:off x="10067018" y="2445025"/>
                <a:ext cx="1502129" cy="4169907"/>
              </a:xfrm>
              <a:prstGeom prst="rect">
                <a:avLst/>
              </a:prstGeom>
            </p:spPr>
          </p:pic>
        </mc:Fallback>
      </mc:AlternateContent>
      <p:pic>
        <p:nvPicPr>
          <p:cNvPr id="4098" name="Picture 2" descr="Παιδίον Τόπος: Η εκπαίδευση στο Βυζάντιο">
            <a:extLst>
              <a:ext uri="{FF2B5EF4-FFF2-40B4-BE49-F238E27FC236}">
                <a16:creationId xmlns:a16="http://schemas.microsoft.com/office/drawing/2014/main" id="{4DCDE5A6-4BF9-40DA-B3AF-8DBCA8486F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5779" y="3696113"/>
            <a:ext cx="2478486" cy="2055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4521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mph" presetSubtype="2" fill="hold" nodeType="clickEffect">
                                  <p:stCondLst>
                                    <p:cond delay="0"/>
                                  </p:stCondLst>
                                  <p:childTnLst>
                                    <p:anim calcmode="lin" valueType="num">
                                      <p:cBhvr additive="sum">
                                        <p:cTn id="6" dur="2000" fill="hold"/>
                                        <p:tgtEl>
                                          <p:spTgt spid="5"/>
                                        </p:tgtEl>
                                        <p:attrNameLst>
                                          <p:attrName>3d.object.rotation.y</p:attrName>
                                        </p:attrNameLst>
                                      </p:cBhvr>
                                      <p:tavLst>
                                        <p:tav tm="0">
                                          <p:val>
                                            <p:fltVal val="0"/>
                                          </p:val>
                                        </p:tav>
                                        <p:tav tm="1120">
                                          <p:val>
                                            <p:fltVal val="-0.0012"/>
                                          </p:val>
                                        </p:tav>
                                        <p:tav tm="2250">
                                          <p:val>
                                            <p:fltVal val="-0.0098"/>
                                          </p:val>
                                        </p:tav>
                                        <p:tav tm="3370">
                                          <p:val>
                                            <p:fltVal val="-0.033"/>
                                          </p:val>
                                        </p:tav>
                                        <p:tav tm="4490">
                                          <p:val>
                                            <p:fltVal val="-0.0789"/>
                                          </p:val>
                                        </p:tav>
                                        <p:tav tm="5620">
                                          <p:val>
                                            <p:fltVal val="-0.1548"/>
                                          </p:val>
                                        </p:tav>
                                        <p:tav tm="6740">
                                          <p:val>
                                            <p:fltVal val="-0.267"/>
                                          </p:val>
                                        </p:tav>
                                        <p:tav tm="7870">
                                          <p:val>
                                            <p:fltVal val="-0.4235"/>
                                          </p:val>
                                        </p:tav>
                                        <p:tav tm="8990">
                                          <p:val>
                                            <p:fltVal val="-0.6337"/>
                                          </p:val>
                                        </p:tav>
                                        <p:tav tm="10110">
                                          <p:val>
                                            <p:fltVal val="-0.9013"/>
                                          </p:val>
                                        </p:tav>
                                        <p:tav tm="11240">
                                          <p:val>
                                            <p:fltVal val="-1.2353"/>
                                          </p:val>
                                        </p:tav>
                                        <p:tav tm="12360">
                                          <p:val>
                                            <p:fltVal val="-1.647"/>
                                          </p:val>
                                        </p:tav>
                                        <p:tav tm="13480">
                                          <p:val>
                                            <p:fltVal val="-2.0869"/>
                                          </p:val>
                                        </p:tav>
                                        <p:tav tm="14610">
                                          <p:val>
                                            <p:fltVal val="-2.4538"/>
                                          </p:val>
                                        </p:tav>
                                        <p:tav tm="15730">
                                          <p:val>
                                            <p:fltVal val="-2.7534"/>
                                          </p:val>
                                        </p:tav>
                                        <p:tav tm="16850">
                                          <p:val>
                                            <p:fltVal val="-2.9876"/>
                                          </p:val>
                                        </p:tav>
                                        <p:tav tm="17980">
                                          <p:val>
                                            <p:fltVal val="-3.1669"/>
                                          </p:val>
                                        </p:tav>
                                        <p:tav tm="19100">
                                          <p:val>
                                            <p:fltVal val="-3.2996"/>
                                          </p:val>
                                        </p:tav>
                                        <p:tav tm="20220">
                                          <p:val>
                                            <p:fltVal val="-3.3906"/>
                                          </p:val>
                                        </p:tav>
                                        <p:tav tm="21350">
                                          <p:val>
                                            <p:fltVal val="-3.4488"/>
                                          </p:val>
                                        </p:tav>
                                        <p:tav tm="22470">
                                          <p:val>
                                            <p:fltVal val="-3.4815"/>
                                          </p:val>
                                        </p:tav>
                                        <p:tav tm="23600">
                                          <p:val>
                                            <p:fltVal val="-3.4961"/>
                                          </p:val>
                                        </p:tav>
                                        <p:tav tm="24720">
                                          <p:val>
                                            <p:fltVal val="-3.4998"/>
                                          </p:val>
                                        </p:tav>
                                        <p:tav tm="25840">
                                          <p:val>
                                            <p:fltVal val="-3.0301"/>
                                          </p:val>
                                        </p:tav>
                                        <p:tav tm="26970">
                                          <p:val>
                                            <p:fltVal val="-0.9661"/>
                                          </p:val>
                                        </p:tav>
                                        <p:tav tm="28090">
                                          <p:val>
                                            <p:fltVal val="2.1525"/>
                                          </p:val>
                                        </p:tav>
                                        <p:tav tm="29210">
                                          <p:val>
                                            <p:fltVal val="6.1215"/>
                                          </p:val>
                                        </p:tav>
                                        <p:tav tm="30340">
                                          <p:val>
                                            <p:fltVal val="10.8322"/>
                                          </p:val>
                                        </p:tav>
                                        <p:tav tm="31460">
                                          <p:val>
                                            <p:fltVal val="16.2132"/>
                                          </p:val>
                                        </p:tav>
                                        <p:tav tm="32580">
                                          <p:val>
                                            <p:fltVal val="22.2128"/>
                                          </p:val>
                                        </p:tav>
                                        <p:tav tm="33710">
                                          <p:val>
                                            <p:fltVal val="28.7297"/>
                                          </p:val>
                                        </p:tav>
                                        <p:tav tm="34830">
                                          <p:val>
                                            <p:fltVal val="35.8493"/>
                                          </p:val>
                                        </p:tav>
                                        <p:tav tm="35960">
                                          <p:val>
                                            <p:fltVal val="43.4888"/>
                                          </p:val>
                                        </p:tav>
                                        <p:tav tm="37080">
                                          <p:val>
                                            <p:fltVal val="51.6257"/>
                                          </p:val>
                                        </p:tav>
                                        <p:tav tm="38200">
                                          <p:val>
                                            <p:fltVal val="60.2402"/>
                                          </p:val>
                                        </p:tav>
                                        <p:tav tm="39330">
                                          <p:val>
                                            <p:fltVal val="69.3155"/>
                                          </p:val>
                                        </p:tav>
                                        <p:tav tm="40450">
                                          <p:val>
                                            <p:fltVal val="78.8364"/>
                                          </p:val>
                                        </p:tav>
                                        <p:tav tm="41570">
                                          <p:val>
                                            <p:fltVal val="88.6987"/>
                                          </p:val>
                                        </p:tav>
                                        <p:tav tm="42700">
                                          <p:val>
                                            <p:fltVal val="99.0679"/>
                                          </p:val>
                                        </p:tav>
                                        <p:tav tm="43820">
                                          <p:val>
                                            <p:fltVal val="109.8461"/>
                                          </p:val>
                                        </p:tav>
                                        <p:tav tm="44940">
                                          <p:val>
                                            <p:fltVal val="121.0232"/>
                                          </p:val>
                                        </p:tav>
                                        <p:tav tm="46070">
                                          <p:val>
                                            <p:fltVal val="132.5899"/>
                                          </p:val>
                                        </p:tav>
                                        <p:tav tm="47190">
                                          <p:val>
                                            <p:fltVal val="144.5376"/>
                                          </p:val>
                                        </p:tav>
                                        <p:tav tm="48310">
                                          <p:val>
                                            <p:fltVal val="156.85851"/>
                                          </p:val>
                                        </p:tav>
                                        <p:tav tm="49440">
                                          <p:val>
                                            <p:fltVal val="169.43021"/>
                                          </p:val>
                                        </p:tav>
                                        <p:tav tm="50560">
                                          <p:val>
                                            <p:fltVal val="182.34309"/>
                                          </p:val>
                                        </p:tav>
                                        <p:tav tm="51690">
                                          <p:val>
                                            <p:fltVal val="195.1411"/>
                                          </p:val>
                                        </p:tav>
                                        <p:tav tm="52810">
                                          <p:val>
                                            <p:fltVal val="207.6945"/>
                                          </p:val>
                                        </p:tav>
                                        <p:tav tm="53930">
                                          <p:val>
                                            <p:fltVal val="219.77251"/>
                                          </p:val>
                                        </p:tav>
                                        <p:tav tm="55060">
                                          <p:val>
                                            <p:fltVal val="231.4814"/>
                                          </p:val>
                                        </p:tav>
                                        <p:tav tm="56180">
                                          <p:val>
                                            <p:fltVal val="242.91341"/>
                                          </p:val>
                                        </p:tav>
                                        <p:tav tm="57300">
                                          <p:val>
                                            <p:fltVal val="253.8558"/>
                                          </p:val>
                                        </p:tav>
                                        <p:tav tm="58430">
                                          <p:val>
                                            <p:fltVal val="264.40329"/>
                                          </p:val>
                                        </p:tav>
                                        <p:tav tm="59550">
                                          <p:val>
                                            <p:fltVal val="274.63501"/>
                                          </p:val>
                                        </p:tav>
                                        <p:tav tm="60670">
                                          <p:val>
                                            <p:fltVal val="284.35721"/>
                                          </p:val>
                                        </p:tav>
                                        <p:tav tm="61800">
                                          <p:val>
                                            <p:fltVal val="293.6507"/>
                                          </p:val>
                                        </p:tav>
                                        <p:tav tm="62920">
                                          <p:val>
                                            <p:fltVal val="302.57959"/>
                                          </p:val>
                                        </p:tav>
                                        <p:tav tm="64040">
                                          <p:val>
                                            <p:fltVal val="310.96921"/>
                                          </p:val>
                                        </p:tav>
                                        <p:tav tm="65170">
                                          <p:val>
                                            <p:fltVal val="318.88379"/>
                                          </p:val>
                                        </p:tav>
                                        <p:tav tm="66290">
                                          <p:val>
                                            <p:fltVal val="326.36801"/>
                                          </p:val>
                                        </p:tav>
                                        <p:tav tm="67420">
                                          <p:val>
                                            <p:fltVal val="333.26511"/>
                                          </p:val>
                                        </p:tav>
                                        <p:tav tm="68540">
                                          <p:val>
                                            <p:fltVal val="339.6712"/>
                                          </p:val>
                                        </p:tav>
                                        <p:tav tm="69660">
                                          <p:val>
                                            <p:fltVal val="345.43851"/>
                                          </p:val>
                                        </p:tav>
                                        <p:tav tm="70790">
                                          <p:val>
                                            <p:fltVal val="350.58469"/>
                                          </p:val>
                                        </p:tav>
                                        <p:tav tm="71910">
                                          <p:val>
                                            <p:fltVal val="355.09189"/>
                                          </p:val>
                                        </p:tav>
                                        <p:tav tm="73030">
                                          <p:val>
                                            <p:fltVal val="358.80179"/>
                                          </p:val>
                                        </p:tav>
                                        <p:tav tm="74160">
                                          <p:val>
                                            <p:fltVal val="361.63531"/>
                                          </p:val>
                                        </p:tav>
                                        <p:tav tm="75280">
                                          <p:val>
                                            <p:fltVal val="363.345"/>
                                          </p:val>
                                        </p:tav>
                                        <p:tav tm="76400">
                                          <p:val>
                                            <p:fltVal val="363.4978"/>
                                          </p:val>
                                        </p:tav>
                                        <p:tav tm="77530">
                                          <p:val>
                                            <p:fltVal val="363.47061"/>
                                          </p:val>
                                        </p:tav>
                                        <p:tav tm="78650">
                                          <p:val>
                                            <p:fltVal val="363.38339"/>
                                          </p:val>
                                        </p:tav>
                                        <p:tav tm="79780">
                                          <p:val>
                                            <p:fltVal val="363.20349"/>
                                          </p:val>
                                        </p:tav>
                                        <p:tav tm="80900">
                                          <p:val>
                                            <p:fltVal val="362.8963"/>
                                          </p:val>
                                        </p:tav>
                                        <p:tav tm="82020">
                                          <p:val>
                                            <p:fltVal val="362.4227"/>
                                          </p:val>
                                        </p:tav>
                                        <p:tav tm="83150">
                                          <p:val>
                                            <p:fltVal val="361.7569"/>
                                          </p:val>
                                        </p:tav>
                                        <p:tav tm="84270">
                                          <p:val>
                                            <p:fltVal val="361.0874"/>
                                          </p:val>
                                        </p:tav>
                                        <p:tav tm="85390">
                                          <p:val>
                                            <p:fltVal val="360.6105"/>
                                          </p:val>
                                        </p:tav>
                                        <p:tav tm="86520">
                                          <p:val>
                                            <p:fltVal val="360.30069"/>
                                          </p:val>
                                        </p:tav>
                                        <p:tav tm="87640">
                                          <p:val>
                                            <p:fltVal val="360.1188"/>
                                          </p:val>
                                        </p:tav>
                                        <p:tav tm="88760">
                                          <p:val>
                                            <p:fltVal val="360.03021"/>
                                          </p:val>
                                        </p:tav>
                                        <p:tav tm="89890">
                                          <p:val>
                                            <p:fltVal val="360.00229"/>
                                          </p:val>
                                        </p:tav>
                                        <p:tav tm="91010">
                                          <p:val>
                                            <p:fltVal val="360"/>
                                          </p:val>
                                        </p:tav>
                                        <p:tav tm="92130">
                                          <p:val>
                                            <p:fltVal val="360"/>
                                          </p:val>
                                        </p:tav>
                                        <p:tav tm="93260">
                                          <p:val>
                                            <p:fltVal val="360"/>
                                          </p:val>
                                        </p:tav>
                                        <p:tav tm="94380">
                                          <p:val>
                                            <p:fltVal val="360"/>
                                          </p:val>
                                        </p:tav>
                                        <p:tav tm="95510">
                                          <p:val>
                                            <p:fltVal val="360"/>
                                          </p:val>
                                        </p:tav>
                                        <p:tav tm="96630">
                                          <p:val>
                                            <p:fltVal val="360"/>
                                          </p:val>
                                        </p:tav>
                                        <p:tav tm="97750">
                                          <p:val>
                                            <p:fltVal val="360"/>
                                          </p:val>
                                        </p:tav>
                                        <p:tav tm="98880">
                                          <p:val>
                                            <p:fltVal val="360"/>
                                          </p:val>
                                        </p:tav>
                                        <p:tav tm="100000">
                                          <p:val>
                                            <p:fltVal val="360"/>
                                          </p:val>
                                        </p:tav>
                                      </p:tavLst>
                                    </p:anim>
                                    <p:anim calcmode="lin" valueType="num">
                                      <p:cBhvr additive="sum">
                                        <p:cTn id="7" dur="2000" fill="hold"/>
                                        <p:tgtEl>
                                          <p:spTgt spid="5"/>
                                        </p:tgtEl>
                                        <p:attrNameLst>
                                          <p:attrName>3d.object.translation.y</p:attrName>
                                        </p:attrNameLst>
                                      </p:cBhvr>
                                      <p:tavLst>
                                        <p:tav tm="0">
                                          <p:val>
                                            <p:fltVal val="0"/>
                                          </p:val>
                                        </p:tav>
                                        <p:tav tm="1120">
                                          <p:val>
                                            <p:fltVal val="0"/>
                                          </p:val>
                                        </p:tav>
                                        <p:tav tm="2250">
                                          <p:val>
                                            <p:fltVal val="-10E-5"/>
                                          </p:val>
                                        </p:tav>
                                        <p:tav tm="3370">
                                          <p:val>
                                            <p:fltVal val="-0.0004"/>
                                          </p:val>
                                        </p:tav>
                                        <p:tav tm="4490">
                                          <p:val>
                                            <p:fltVal val="-0.0011"/>
                                          </p:val>
                                        </p:tav>
                                        <p:tav tm="5620">
                                          <p:val>
                                            <p:fltVal val="-0.0021"/>
                                          </p:val>
                                        </p:tav>
                                        <p:tav tm="6740">
                                          <p:val>
                                            <p:fltVal val="-0.0037"/>
                                          </p:val>
                                        </p:tav>
                                        <p:tav tm="7870">
                                          <p:val>
                                            <p:fltVal val="-0.0059"/>
                                          </p:val>
                                        </p:tav>
                                        <p:tav tm="8990">
                                          <p:val>
                                            <p:fltVal val="-0.0088"/>
                                          </p:val>
                                        </p:tav>
                                        <p:tav tm="10110">
                                          <p:val>
                                            <p:fltVal val="-0.0125"/>
                                          </p:val>
                                        </p:tav>
                                        <p:tav tm="11240">
                                          <p:val>
                                            <p:fltVal val="-0.0162"/>
                                          </p:val>
                                        </p:tav>
                                        <p:tav tm="12360">
                                          <p:val>
                                            <p:fltVal val="-0.0191"/>
                                          </p:val>
                                        </p:tav>
                                        <p:tav tm="13480">
                                          <p:val>
                                            <p:fltVal val="-0.0213"/>
                                          </p:val>
                                        </p:tav>
                                        <p:tav tm="14610">
                                          <p:val>
                                            <p:fltVal val="-0.0228"/>
                                          </p:val>
                                        </p:tav>
                                        <p:tav tm="15730">
                                          <p:val>
                                            <p:fltVal val="-0.0239"/>
                                          </p:val>
                                        </p:tav>
                                        <p:tav tm="16850">
                                          <p:val>
                                            <p:fltVal val="-0.0245"/>
                                          </p:val>
                                        </p:tav>
                                        <p:tav tm="17980">
                                          <p:val>
                                            <p:fltVal val="-0.0248"/>
                                          </p:val>
                                        </p:tav>
                                        <p:tav tm="19100">
                                          <p:val>
                                            <p:fltVal val="-0.0249"/>
                                          </p:val>
                                        </p:tav>
                                        <p:tav tm="20220">
                                          <p:val>
                                            <p:fltVal val="-0.0249"/>
                                          </p:val>
                                        </p:tav>
                                        <p:tav tm="21350">
                                          <p:val>
                                            <p:fltVal val="-0.0248"/>
                                          </p:val>
                                        </p:tav>
                                        <p:tav tm="22470">
                                          <p:val>
                                            <p:fltVal val="-0.0241"/>
                                          </p:val>
                                        </p:tav>
                                        <p:tav tm="23600">
                                          <p:val>
                                            <p:fltVal val="-0.022"/>
                                          </p:val>
                                        </p:tav>
                                        <p:tav tm="24720">
                                          <p:val>
                                            <p:fltVal val="-0.0179"/>
                                          </p:val>
                                        </p:tav>
                                        <p:tav tm="25840">
                                          <p:val>
                                            <p:fltVal val="-0.0113"/>
                                          </p:val>
                                        </p:tav>
                                        <p:tav tm="26970">
                                          <p:val>
                                            <p:fltVal val="-0.0013"/>
                                          </p:val>
                                        </p:tav>
                                        <p:tav tm="28090">
                                          <p:val>
                                            <p:fltVal val="0.0124"/>
                                          </p:val>
                                        </p:tav>
                                        <p:tav tm="29210">
                                          <p:val>
                                            <p:fltVal val="0.0309"/>
                                          </p:val>
                                        </p:tav>
                                        <p:tav tm="30340">
                                          <p:val>
                                            <p:fltVal val="0.0546"/>
                                          </p:val>
                                        </p:tav>
                                        <p:tav tm="31460">
                                          <p:val>
                                            <p:fltVal val="0.0842"/>
                                          </p:val>
                                        </p:tav>
                                        <p:tav tm="32580">
                                          <p:val>
                                            <p:fltVal val="0.1204"/>
                                          </p:val>
                                        </p:tav>
                                        <p:tav tm="33710">
                                          <p:val>
                                            <p:fltVal val="0.1634"/>
                                          </p:val>
                                        </p:tav>
                                        <p:tav tm="34830">
                                          <p:val>
                                            <p:fltVal val="0.2145"/>
                                          </p:val>
                                        </p:tav>
                                        <p:tav tm="35960">
                                          <p:val>
                                            <p:fltVal val="0.2711"/>
                                          </p:val>
                                        </p:tav>
                                        <p:tav tm="37080">
                                          <p:val>
                                            <p:fltVal val="0.3207"/>
                                          </p:val>
                                        </p:tav>
                                        <p:tav tm="38200">
                                          <p:val>
                                            <p:fltVal val="0.3625"/>
                                          </p:val>
                                        </p:tav>
                                        <p:tav tm="39330">
                                          <p:val>
                                            <p:fltVal val="0.3973"/>
                                          </p:val>
                                        </p:tav>
                                        <p:tav tm="40450">
                                          <p:val>
                                            <p:fltVal val="0.4256"/>
                                          </p:val>
                                        </p:tav>
                                        <p:tav tm="41570">
                                          <p:val>
                                            <p:fltVal val="0.448"/>
                                          </p:val>
                                        </p:tav>
                                        <p:tav tm="42700">
                                          <p:val>
                                            <p:fltVal val="0.4655"/>
                                          </p:val>
                                        </p:tav>
                                        <p:tav tm="43820">
                                          <p:val>
                                            <p:fltVal val="0.4786"/>
                                          </p:val>
                                        </p:tav>
                                        <p:tav tm="44940">
                                          <p:val>
                                            <p:fltVal val="0.4878"/>
                                          </p:val>
                                        </p:tav>
                                        <p:tav tm="46070">
                                          <p:val>
                                            <p:fltVal val="0.4939"/>
                                          </p:val>
                                        </p:tav>
                                        <p:tav tm="47190">
                                          <p:val>
                                            <p:fltVal val="0.4975"/>
                                          </p:val>
                                        </p:tav>
                                        <p:tav tm="48310">
                                          <p:val>
                                            <p:fltVal val="0.4993"/>
                                          </p:val>
                                        </p:tav>
                                        <p:tav tm="49440">
                                          <p:val>
                                            <p:fltVal val="0.4999"/>
                                          </p:val>
                                        </p:tav>
                                        <p:tav tm="50560">
                                          <p:val>
                                            <p:fltVal val="0.4999"/>
                                          </p:val>
                                        </p:tav>
                                        <p:tav tm="51690">
                                          <p:val>
                                            <p:fltVal val="0.4998"/>
                                          </p:val>
                                        </p:tav>
                                        <p:tav tm="52810">
                                          <p:val>
                                            <p:fltVal val="0.4988"/>
                                          </p:val>
                                        </p:tav>
                                        <p:tav tm="53930">
                                          <p:val>
                                            <p:fltVal val="0.4965"/>
                                          </p:val>
                                        </p:tav>
                                        <p:tav tm="55060">
                                          <p:val>
                                            <p:fltVal val="0.4921"/>
                                          </p:val>
                                        </p:tav>
                                        <p:tav tm="56180">
                                          <p:val>
                                            <p:fltVal val="0.485"/>
                                          </p:val>
                                        </p:tav>
                                        <p:tav tm="57300">
                                          <p:val>
                                            <p:fltVal val="0.4746"/>
                                          </p:val>
                                        </p:tav>
                                        <p:tav tm="58430">
                                          <p:val>
                                            <p:fltVal val="0.4603"/>
                                          </p:val>
                                        </p:tav>
                                        <p:tav tm="59550">
                                          <p:val>
                                            <p:fltVal val="0.4411"/>
                                          </p:val>
                                        </p:tav>
                                        <p:tav tm="60670">
                                          <p:val>
                                            <p:fltVal val="0.4169"/>
                                          </p:val>
                                        </p:tav>
                                        <p:tav tm="61800">
                                          <p:val>
                                            <p:fltVal val="0.3868"/>
                                          </p:val>
                                        </p:tav>
                                        <p:tav tm="62920">
                                          <p:val>
                                            <p:fltVal val="0.3499"/>
                                          </p:val>
                                        </p:tav>
                                        <p:tav tm="64040">
                                          <p:val>
                                            <p:fltVal val="0.306"/>
                                          </p:val>
                                        </p:tav>
                                        <p:tav tm="65170">
                                          <p:val>
                                            <p:fltVal val="0.2544"/>
                                          </p:val>
                                        </p:tav>
                                        <p:tav tm="66290">
                                          <p:val>
                                            <p:fltVal val="0.1981"/>
                                          </p:val>
                                        </p:tav>
                                        <p:tav tm="67420">
                                          <p:val>
                                            <p:fltVal val="0.1498"/>
                                          </p:val>
                                        </p:tav>
                                        <p:tav tm="68540">
                                          <p:val>
                                            <p:fltVal val="0.1087"/>
                                          </p:val>
                                        </p:tav>
                                        <p:tav tm="69660">
                                          <p:val>
                                            <p:fltVal val="0.0748"/>
                                          </p:val>
                                        </p:tav>
                                        <p:tav tm="70790">
                                          <p:val>
                                            <p:fltVal val="0.0473"/>
                                          </p:val>
                                        </p:tav>
                                        <p:tav tm="71910">
                                          <p:val>
                                            <p:fltVal val="0.0251"/>
                                          </p:val>
                                        </p:tav>
                                        <p:tav tm="73030">
                                          <p:val>
                                            <p:fltVal val="0.0082"/>
                                          </p:val>
                                        </p:tav>
                                        <p:tav tm="74160">
                                          <p:val>
                                            <p:fltVal val="-0.0044"/>
                                          </p:val>
                                        </p:tav>
                                        <p:tav tm="75280">
                                          <p:val>
                                            <p:fltVal val="-0.0134"/>
                                          </p:val>
                                        </p:tav>
                                        <p:tav tm="76400">
                                          <p:val>
                                            <p:fltVal val="-0.0192"/>
                                          </p:val>
                                        </p:tav>
                                        <p:tav tm="77530">
                                          <p:val>
                                            <p:fltVal val="-0.0227"/>
                                          </p:val>
                                        </p:tav>
                                        <p:tav tm="78650">
                                          <p:val>
                                            <p:fltVal val="-0.0244"/>
                                          </p:val>
                                        </p:tav>
                                        <p:tav tm="79780">
                                          <p:val>
                                            <p:fltVal val="-0.0249"/>
                                          </p:val>
                                        </p:tav>
                                        <p:tav tm="80900">
                                          <p:val>
                                            <p:fltVal val="-0.0249"/>
                                          </p:val>
                                        </p:tav>
                                        <p:tav tm="82020">
                                          <p:val>
                                            <p:fltVal val="-0.0244"/>
                                          </p:val>
                                        </p:tav>
                                        <p:tav tm="83150">
                                          <p:val>
                                            <p:fltVal val="-0.0219"/>
                                          </p:val>
                                        </p:tav>
                                        <p:tav tm="84270">
                                          <p:val>
                                            <p:fltVal val="-0.0156"/>
                                          </p:val>
                                        </p:tav>
                                        <p:tav tm="85390">
                                          <p:val>
                                            <p:fltVal val="-0.0039"/>
                                          </p:val>
                                        </p:tav>
                                        <p:tav tm="86520">
                                          <p:val>
                                            <p:fltVal val="0.0104"/>
                                          </p:val>
                                        </p:tav>
                                        <p:tav tm="87640">
                                          <p:val>
                                            <p:fltVal val="0.0192"/>
                                          </p:val>
                                        </p:tav>
                                        <p:tav tm="88760">
                                          <p:val>
                                            <p:fltVal val="0.0235"/>
                                          </p:val>
                                        </p:tav>
                                        <p:tav tm="89890">
                                          <p:val>
                                            <p:fltVal val="0.0248"/>
                                          </p:val>
                                        </p:tav>
                                        <p:tav tm="91010">
                                          <p:val>
                                            <p:fltVal val="0.0249"/>
                                          </p:val>
                                        </p:tav>
                                        <p:tav tm="92130">
                                          <p:val>
                                            <p:fltVal val="0.0247"/>
                                          </p:val>
                                        </p:tav>
                                        <p:tav tm="93260">
                                          <p:val>
                                            <p:fltVal val="0.0234"/>
                                          </p:val>
                                        </p:tav>
                                        <p:tav tm="94380">
                                          <p:val>
                                            <p:fltVal val="0.0202"/>
                                          </p:val>
                                        </p:tav>
                                        <p:tav tm="95510">
                                          <p:val>
                                            <p:fltVal val="0.0143"/>
                                          </p:val>
                                        </p:tav>
                                        <p:tav tm="96630">
                                          <p:val>
                                            <p:fltVal val="0.0071"/>
                                          </p:val>
                                        </p:tav>
                                        <p:tav tm="97750">
                                          <p:val>
                                            <p:fltVal val="0.0027"/>
                                          </p:val>
                                        </p:tav>
                                        <p:tav tm="98880">
                                          <p:val>
                                            <p:fltVal val="0.0007"/>
                                          </p:val>
                                        </p:tav>
                                        <p:tav tm="100000">
                                          <p:val>
                                            <p:fltVal val="0"/>
                                          </p:val>
                                        </p:tav>
                                      </p:tavLst>
                                    </p:anim>
                                    <p:anim calcmode="lin" valueType="num">
                                      <p:cBhvr additive="mult">
                                        <p:cTn id="8" dur="2000" fill="hold"/>
                                        <p:tgtEl>
                                          <p:spTgt spid="5"/>
                                        </p:tgtEl>
                                        <p:attrNameLst>
                                          <p:attrName>3d.object.scale.x</p:attrName>
                                        </p:attrNameLst>
                                      </p:cBhvr>
                                      <p:tavLst>
                                        <p:tav tm="0">
                                          <p:val>
                                            <p:fltVal val="1"/>
                                          </p:val>
                                        </p:tav>
                                        <p:tav tm="1120">
                                          <p:val>
                                            <p:fltVal val="1"/>
                                          </p:val>
                                        </p:tav>
                                        <p:tav tm="2250">
                                          <p:val>
                                            <p:fltVal val="1.0002"/>
                                          </p:val>
                                        </p:tav>
                                        <p:tav tm="3370">
                                          <p:val>
                                            <p:fltVal val="1.0009"/>
                                          </p:val>
                                        </p:tav>
                                        <p:tav tm="4490">
                                          <p:val>
                                            <p:fltVal val="1.0023"/>
                                          </p:val>
                                        </p:tav>
                                        <p:tav tm="5620">
                                          <p:val>
                                            <p:fltVal val="1.0046"/>
                                          </p:val>
                                        </p:tav>
                                        <p:tav tm="6740">
                                          <p:val>
                                            <p:fltVal val="1.008"/>
                                          </p:val>
                                        </p:tav>
                                        <p:tav tm="7870">
                                          <p:val>
                                            <p:fltVal val="1.0127"/>
                                          </p:val>
                                        </p:tav>
                                        <p:tav tm="8990">
                                          <p:val>
                                            <p:fltVal val="1.019"/>
                                          </p:val>
                                        </p:tav>
                                        <p:tav tm="10110">
                                          <p:val>
                                            <p:fltVal val="1.0271"/>
                                          </p:val>
                                        </p:tav>
                                        <p:tav tm="11240">
                                          <p:val>
                                            <p:fltVal val="1.0351"/>
                                          </p:val>
                                        </p:tav>
                                        <p:tav tm="12360">
                                          <p:val>
                                            <p:fltVal val="1.0414"/>
                                          </p:val>
                                        </p:tav>
                                        <p:tav tm="13480">
                                          <p:val>
                                            <p:fltVal val="1.046"/>
                                          </p:val>
                                        </p:tav>
                                        <p:tav tm="14610">
                                          <p:val>
                                            <p:fltVal val="1.0494"/>
                                          </p:val>
                                        </p:tav>
                                        <p:tav tm="15730">
                                          <p:val>
                                            <p:fltVal val="1.0516"/>
                                          </p:val>
                                        </p:tav>
                                        <p:tav tm="16850">
                                          <p:val>
                                            <p:fltVal val="1.053"/>
                                          </p:val>
                                        </p:tav>
                                        <p:tav tm="17980">
                                          <p:val>
                                            <p:fltVal val="1.0537"/>
                                          </p:val>
                                        </p:tav>
                                        <p:tav tm="19100">
                                          <p:val>
                                            <p:fltVal val="1.0539"/>
                                          </p:val>
                                        </p:tav>
                                        <p:tav tm="20220">
                                          <p:val>
                                            <p:fltVal val="1.054"/>
                                          </p:val>
                                        </p:tav>
                                        <p:tav tm="21350">
                                          <p:val>
                                            <p:fltVal val="1.0536"/>
                                          </p:val>
                                        </p:tav>
                                        <p:tav tm="22470">
                                          <p:val>
                                            <p:fltVal val="1.0515"/>
                                          </p:val>
                                        </p:tav>
                                        <p:tav tm="23600">
                                          <p:val>
                                            <p:fltVal val="1.0457"/>
                                          </p:val>
                                        </p:tav>
                                        <p:tav tm="24720">
                                          <p:val>
                                            <p:fltVal val="1.0344"/>
                                          </p:val>
                                        </p:tav>
                                        <p:tav tm="25840">
                                          <p:val>
                                            <p:fltVal val="1.0183"/>
                                          </p:val>
                                        </p:tav>
                                        <p:tav tm="26970">
                                          <p:val>
                                            <p:fltVal val="1.0076"/>
                                          </p:val>
                                        </p:tav>
                                        <p:tav tm="28090">
                                          <p:val>
                                            <p:fltVal val="1.0021"/>
                                          </p:val>
                                        </p:tav>
                                        <p:tav tm="29210">
                                          <p:val>
                                            <p:fltVal val="1.0002"/>
                                          </p:val>
                                        </p:tav>
                                        <p:tav tm="30340">
                                          <p:val>
                                            <p:fltVal val="1"/>
                                          </p:val>
                                        </p:tav>
                                        <p:tav tm="31460">
                                          <p:val>
                                            <p:fltVal val="1"/>
                                          </p:val>
                                        </p:tav>
                                        <p:tav tm="32580">
                                          <p:val>
                                            <p:fltVal val="1"/>
                                          </p:val>
                                        </p:tav>
                                        <p:tav tm="33710">
                                          <p:val>
                                            <p:fltVal val="1"/>
                                          </p:val>
                                        </p:tav>
                                        <p:tav tm="34830">
                                          <p:val>
                                            <p:fltVal val="1"/>
                                          </p:val>
                                        </p:tav>
                                        <p:tav tm="35960">
                                          <p:val>
                                            <p:fltVal val="1"/>
                                          </p:val>
                                        </p:tav>
                                        <p:tav tm="37080">
                                          <p:val>
                                            <p:fltVal val="1"/>
                                          </p:val>
                                        </p:tav>
                                        <p:tav tm="38200">
                                          <p:val>
                                            <p:fltVal val="1"/>
                                          </p:val>
                                        </p:tav>
                                        <p:tav tm="39330">
                                          <p:val>
                                            <p:fltVal val="1"/>
                                          </p:val>
                                        </p:tav>
                                        <p:tav tm="40450">
                                          <p:val>
                                            <p:fltVal val="1"/>
                                          </p:val>
                                        </p:tav>
                                        <p:tav tm="41570">
                                          <p:val>
                                            <p:fltVal val="1"/>
                                          </p:val>
                                        </p:tav>
                                        <p:tav tm="42700">
                                          <p:val>
                                            <p:fltVal val="1"/>
                                          </p:val>
                                        </p:tav>
                                        <p:tav tm="43820">
                                          <p:val>
                                            <p:fltVal val="1"/>
                                          </p:val>
                                        </p:tav>
                                        <p:tav tm="44940">
                                          <p:val>
                                            <p:fltVal val="1"/>
                                          </p:val>
                                        </p:tav>
                                        <p:tav tm="46070">
                                          <p:val>
                                            <p:fltVal val="1"/>
                                          </p:val>
                                        </p:tav>
                                        <p:tav tm="47190">
                                          <p:val>
                                            <p:fltVal val="1"/>
                                          </p:val>
                                        </p:tav>
                                        <p:tav tm="48310">
                                          <p:val>
                                            <p:fltVal val="1"/>
                                          </p:val>
                                        </p:tav>
                                        <p:tav tm="49440">
                                          <p:val>
                                            <p:fltVal val="1"/>
                                          </p:val>
                                        </p:tav>
                                        <p:tav tm="50560">
                                          <p:val>
                                            <p:fltVal val="1"/>
                                          </p:val>
                                        </p:tav>
                                        <p:tav tm="51690">
                                          <p:val>
                                            <p:fltVal val="1"/>
                                          </p:val>
                                        </p:tav>
                                        <p:tav tm="52810">
                                          <p:val>
                                            <p:fltVal val="1"/>
                                          </p:val>
                                        </p:tav>
                                        <p:tav tm="53930">
                                          <p:val>
                                            <p:fltVal val="1"/>
                                          </p:val>
                                        </p:tav>
                                        <p:tav tm="55060">
                                          <p:val>
                                            <p:fltVal val="1"/>
                                          </p:val>
                                        </p:tav>
                                        <p:tav tm="56180">
                                          <p:val>
                                            <p:fltVal val="1"/>
                                          </p:val>
                                        </p:tav>
                                        <p:tav tm="57300">
                                          <p:val>
                                            <p:fltVal val="1"/>
                                          </p:val>
                                        </p:tav>
                                        <p:tav tm="58430">
                                          <p:val>
                                            <p:fltVal val="1"/>
                                          </p:val>
                                        </p:tav>
                                        <p:tav tm="59550">
                                          <p:val>
                                            <p:fltVal val="1"/>
                                          </p:val>
                                        </p:tav>
                                        <p:tav tm="60670">
                                          <p:val>
                                            <p:fltVal val="1"/>
                                          </p:val>
                                        </p:tav>
                                        <p:tav tm="61800">
                                          <p:val>
                                            <p:fltVal val="1"/>
                                          </p:val>
                                        </p:tav>
                                        <p:tav tm="62920">
                                          <p:val>
                                            <p:fltVal val="1"/>
                                          </p:val>
                                        </p:tav>
                                        <p:tav tm="64040">
                                          <p:val>
                                            <p:fltVal val="1"/>
                                          </p:val>
                                        </p:tav>
                                        <p:tav tm="65170">
                                          <p:val>
                                            <p:fltVal val="1"/>
                                          </p:val>
                                        </p:tav>
                                        <p:tav tm="66290">
                                          <p:val>
                                            <p:fltVal val="1"/>
                                          </p:val>
                                        </p:tav>
                                        <p:tav tm="67420">
                                          <p:val>
                                            <p:fltVal val="1"/>
                                          </p:val>
                                        </p:tav>
                                        <p:tav tm="68540">
                                          <p:val>
                                            <p:fltVal val="1.0006"/>
                                          </p:val>
                                        </p:tav>
                                        <p:tav tm="69660">
                                          <p:val>
                                            <p:fltVal val="1.0024"/>
                                          </p:val>
                                        </p:tav>
                                        <p:tav tm="70790">
                                          <p:val>
                                            <p:fltVal val="1.006"/>
                                          </p:val>
                                        </p:tav>
                                        <p:tav tm="71910">
                                          <p:val>
                                            <p:fltVal val="1.0121"/>
                                          </p:val>
                                        </p:tav>
                                        <p:tav tm="73030">
                                          <p:val>
                                            <p:fltVal val="1.0213"/>
                                          </p:val>
                                        </p:tav>
                                        <p:tav tm="74160">
                                          <p:val>
                                            <p:fltVal val="1.0331"/>
                                          </p:val>
                                        </p:tav>
                                        <p:tav tm="75280">
                                          <p:val>
                                            <p:fltVal val="1.0422"/>
                                          </p:val>
                                        </p:tav>
                                        <p:tav tm="76400">
                                          <p:val>
                                            <p:fltVal val="1.0482"/>
                                          </p:val>
                                        </p:tav>
                                        <p:tav tm="77530">
                                          <p:val>
                                            <p:fltVal val="1.0516"/>
                                          </p:val>
                                        </p:tav>
                                        <p:tav tm="78650">
                                          <p:val>
                                            <p:fltVal val="1.0534"/>
                                          </p:val>
                                        </p:tav>
                                        <p:tav tm="79780">
                                          <p:val>
                                            <p:fltVal val="1.0539"/>
                                          </p:val>
                                        </p:tav>
                                        <p:tav tm="80900">
                                          <p:val>
                                            <p:fltVal val="1.0539"/>
                                          </p:val>
                                        </p:tav>
                                        <p:tav tm="82020">
                                          <p:val>
                                            <p:fltVal val="1.0534"/>
                                          </p:val>
                                        </p:tav>
                                        <p:tav tm="83150">
                                          <p:val>
                                            <p:fltVal val="1.0506"/>
                                          </p:val>
                                        </p:tav>
                                        <p:tav tm="84270">
                                          <p:val>
                                            <p:fltVal val="1.0439"/>
                                          </p:val>
                                        </p:tav>
                                        <p:tav tm="85390">
                                          <p:val>
                                            <p:fltVal val="1.0312"/>
                                          </p:val>
                                        </p:tav>
                                        <p:tav tm="86520">
                                          <p:val>
                                            <p:fltVal val="1.0156"/>
                                          </p:val>
                                        </p:tav>
                                        <p:tav tm="87640">
                                          <p:val>
                                            <p:fltVal val="1.0061"/>
                                          </p:val>
                                        </p:tav>
                                        <p:tav tm="88760">
                                          <p:val>
                                            <p:fltVal val="1.0015"/>
                                          </p:val>
                                        </p:tav>
                                        <p:tav tm="89890">
                                          <p:val>
                                            <p:fltVal val="1.0001"/>
                                          </p:val>
                                        </p:tav>
                                        <p:tav tm="91010">
                                          <p:val>
                                            <p:fltVal val="1"/>
                                          </p:val>
                                        </p:tav>
                                        <p:tav tm="92130">
                                          <p:val>
                                            <p:fltVal val="1"/>
                                          </p:val>
                                        </p:tav>
                                        <p:tav tm="93260">
                                          <p:val>
                                            <p:fltVal val="1"/>
                                          </p:val>
                                        </p:tav>
                                        <p:tav tm="94380">
                                          <p:val>
                                            <p:fltVal val="1"/>
                                          </p:val>
                                        </p:tav>
                                        <p:tav tm="95510">
                                          <p:val>
                                            <p:fltVal val="1"/>
                                          </p:val>
                                        </p:tav>
                                        <p:tav tm="96630">
                                          <p:val>
                                            <p:fltVal val="1"/>
                                          </p:val>
                                        </p:tav>
                                        <p:tav tm="97750">
                                          <p:val>
                                            <p:fltVal val="1"/>
                                          </p:val>
                                        </p:tav>
                                        <p:tav tm="98880">
                                          <p:val>
                                            <p:fltVal val="1"/>
                                          </p:val>
                                        </p:tav>
                                        <p:tav tm="100000">
                                          <p:val>
                                            <p:fltVal val="1"/>
                                          </p:val>
                                        </p:tav>
                                      </p:tavLst>
                                    </p:anim>
                                    <p:anim calcmode="lin" valueType="num">
                                      <p:cBhvr additive="mult">
                                        <p:cTn id="9" dur="2000" fill="hold"/>
                                        <p:tgtEl>
                                          <p:spTgt spid="5"/>
                                        </p:tgtEl>
                                        <p:attrNameLst>
                                          <p:attrName>3d.object.scale.y</p:attrName>
                                        </p:attrNameLst>
                                      </p:cBhvr>
                                      <p:tavLst>
                                        <p:tav tm="0">
                                          <p:val>
                                            <p:fltVal val="1"/>
                                          </p:val>
                                        </p:tav>
                                        <p:tav tm="1120">
                                          <p:val>
                                            <p:fltVal val="0.9999"/>
                                          </p:val>
                                        </p:tav>
                                        <p:tav tm="2250">
                                          <p:val>
                                            <p:fltVal val="0.9994"/>
                                          </p:val>
                                        </p:tav>
                                        <p:tav tm="3370">
                                          <p:val>
                                            <p:fltVal val="0.9981"/>
                                          </p:val>
                                        </p:tav>
                                        <p:tav tm="4490">
                                          <p:val>
                                            <p:fltVal val="0.9955"/>
                                          </p:val>
                                        </p:tav>
                                        <p:tav tm="5620">
                                          <p:val>
                                            <p:fltVal val="0.9913"/>
                                          </p:val>
                                        </p:tav>
                                        <p:tav tm="6740">
                                          <p:val>
                                            <p:fltVal val="0.985"/>
                                          </p:val>
                                        </p:tav>
                                        <p:tav tm="7870">
                                          <p:val>
                                            <p:fltVal val="0.9763"/>
                                          </p:val>
                                        </p:tav>
                                        <p:tav tm="8990">
                                          <p:val>
                                            <p:fltVal val="0.9646"/>
                                          </p:val>
                                        </p:tav>
                                        <p:tav tm="10110">
                                          <p:val>
                                            <p:fltVal val="0.9497"/>
                                          </p:val>
                                        </p:tav>
                                        <p:tav tm="11240">
                                          <p:val>
                                            <p:fltVal val="0.9348"/>
                                          </p:val>
                                        </p:tav>
                                        <p:tav tm="12360">
                                          <p:val>
                                            <p:fltVal val="0.9232"/>
                                          </p:val>
                                        </p:tav>
                                        <p:tav tm="13480">
                                          <p:val>
                                            <p:fltVal val="0.9146"/>
                                          </p:val>
                                        </p:tav>
                                        <p:tav tm="14610">
                                          <p:val>
                                            <p:fltVal val="0.9084"/>
                                          </p:val>
                                        </p:tav>
                                        <p:tav tm="15730">
                                          <p:val>
                                            <p:fltVal val="0.9042"/>
                                          </p:val>
                                        </p:tav>
                                        <p:tav tm="16850">
                                          <p:val>
                                            <p:fltVal val="0.9017"/>
                                          </p:val>
                                        </p:tav>
                                        <p:tav tm="17980">
                                          <p:val>
                                            <p:fltVal val="0.9005"/>
                                          </p:val>
                                        </p:tav>
                                        <p:tav tm="19100">
                                          <p:val>
                                            <p:fltVal val="0.9"/>
                                          </p:val>
                                        </p:tav>
                                        <p:tav tm="20220">
                                          <p:val>
                                            <p:fltVal val="0.8999"/>
                                          </p:val>
                                        </p:tav>
                                        <p:tav tm="21350">
                                          <p:val>
                                            <p:fltVal val="0.9006"/>
                                          </p:val>
                                        </p:tav>
                                        <p:tav tm="22470">
                                          <p:val>
                                            <p:fltVal val="0.9046"/>
                                          </p:val>
                                        </p:tav>
                                        <p:tav tm="23600">
                                          <p:val>
                                            <p:fltVal val="0.9153"/>
                                          </p:val>
                                        </p:tav>
                                        <p:tav tm="24720">
                                          <p:val>
                                            <p:fltVal val="0.9362"/>
                                          </p:val>
                                        </p:tav>
                                        <p:tav tm="25840">
                                          <p:val>
                                            <p:fltVal val="0.9659"/>
                                          </p:val>
                                        </p:tav>
                                        <p:tav tm="26970">
                                          <p:val>
                                            <p:fltVal val="0.9858"/>
                                          </p:val>
                                        </p:tav>
                                        <p:tav tm="28090">
                                          <p:val>
                                            <p:fltVal val="0.9959"/>
                                          </p:val>
                                        </p:tav>
                                        <p:tav tm="29210">
                                          <p:val>
                                            <p:fltVal val="0.9995"/>
                                          </p:val>
                                        </p:tav>
                                        <p:tav tm="30340">
                                          <p:val>
                                            <p:fltVal val="1"/>
                                          </p:val>
                                        </p:tav>
                                        <p:tav tm="31460">
                                          <p:val>
                                            <p:fltVal val="1"/>
                                          </p:val>
                                        </p:tav>
                                        <p:tav tm="32580">
                                          <p:val>
                                            <p:fltVal val="1"/>
                                          </p:val>
                                        </p:tav>
                                        <p:tav tm="33710">
                                          <p:val>
                                            <p:fltVal val="1"/>
                                          </p:val>
                                        </p:tav>
                                        <p:tav tm="34830">
                                          <p:val>
                                            <p:fltVal val="1"/>
                                          </p:val>
                                        </p:tav>
                                        <p:tav tm="35960">
                                          <p:val>
                                            <p:fltVal val="1"/>
                                          </p:val>
                                        </p:tav>
                                        <p:tav tm="37080">
                                          <p:val>
                                            <p:fltVal val="1"/>
                                          </p:val>
                                        </p:tav>
                                        <p:tav tm="38200">
                                          <p:val>
                                            <p:fltVal val="1"/>
                                          </p:val>
                                        </p:tav>
                                        <p:tav tm="39330">
                                          <p:val>
                                            <p:fltVal val="1"/>
                                          </p:val>
                                        </p:tav>
                                        <p:tav tm="40450">
                                          <p:val>
                                            <p:fltVal val="1"/>
                                          </p:val>
                                        </p:tav>
                                        <p:tav tm="41570">
                                          <p:val>
                                            <p:fltVal val="1"/>
                                          </p:val>
                                        </p:tav>
                                        <p:tav tm="42700">
                                          <p:val>
                                            <p:fltVal val="1"/>
                                          </p:val>
                                        </p:tav>
                                        <p:tav tm="43820">
                                          <p:val>
                                            <p:fltVal val="1"/>
                                          </p:val>
                                        </p:tav>
                                        <p:tav tm="44940">
                                          <p:val>
                                            <p:fltVal val="1"/>
                                          </p:val>
                                        </p:tav>
                                        <p:tav tm="46070">
                                          <p:val>
                                            <p:fltVal val="1"/>
                                          </p:val>
                                        </p:tav>
                                        <p:tav tm="47190">
                                          <p:val>
                                            <p:fltVal val="1"/>
                                          </p:val>
                                        </p:tav>
                                        <p:tav tm="48310">
                                          <p:val>
                                            <p:fltVal val="1"/>
                                          </p:val>
                                        </p:tav>
                                        <p:tav tm="49440">
                                          <p:val>
                                            <p:fltVal val="1"/>
                                          </p:val>
                                        </p:tav>
                                        <p:tav tm="50560">
                                          <p:val>
                                            <p:fltVal val="1"/>
                                          </p:val>
                                        </p:tav>
                                        <p:tav tm="51690">
                                          <p:val>
                                            <p:fltVal val="1"/>
                                          </p:val>
                                        </p:tav>
                                        <p:tav tm="52810">
                                          <p:val>
                                            <p:fltVal val="1"/>
                                          </p:val>
                                        </p:tav>
                                        <p:tav tm="53930">
                                          <p:val>
                                            <p:fltVal val="1"/>
                                          </p:val>
                                        </p:tav>
                                        <p:tav tm="55060">
                                          <p:val>
                                            <p:fltVal val="1"/>
                                          </p:val>
                                        </p:tav>
                                        <p:tav tm="56180">
                                          <p:val>
                                            <p:fltVal val="1"/>
                                          </p:val>
                                        </p:tav>
                                        <p:tav tm="57300">
                                          <p:val>
                                            <p:fltVal val="1"/>
                                          </p:val>
                                        </p:tav>
                                        <p:tav tm="58430">
                                          <p:val>
                                            <p:fltVal val="1"/>
                                          </p:val>
                                        </p:tav>
                                        <p:tav tm="59550">
                                          <p:val>
                                            <p:fltVal val="1"/>
                                          </p:val>
                                        </p:tav>
                                        <p:tav tm="60670">
                                          <p:val>
                                            <p:fltVal val="1"/>
                                          </p:val>
                                        </p:tav>
                                        <p:tav tm="61800">
                                          <p:val>
                                            <p:fltVal val="1"/>
                                          </p:val>
                                        </p:tav>
                                        <p:tav tm="62920">
                                          <p:val>
                                            <p:fltVal val="1"/>
                                          </p:val>
                                        </p:tav>
                                        <p:tav tm="64040">
                                          <p:val>
                                            <p:fltVal val="1"/>
                                          </p:val>
                                        </p:tav>
                                        <p:tav tm="65170">
                                          <p:val>
                                            <p:fltVal val="1"/>
                                          </p:val>
                                        </p:tav>
                                        <p:tav tm="66290">
                                          <p:val>
                                            <p:fltVal val="1"/>
                                          </p:val>
                                        </p:tav>
                                        <p:tav tm="67420">
                                          <p:val>
                                            <p:fltVal val="0.9998"/>
                                          </p:val>
                                        </p:tav>
                                        <p:tav tm="68540">
                                          <p:val>
                                            <p:fltVal val="0.9987"/>
                                          </p:val>
                                        </p:tav>
                                        <p:tav tm="69660">
                                          <p:val>
                                            <p:fltVal val="0.9955"/>
                                          </p:val>
                                        </p:tav>
                                        <p:tav tm="70790">
                                          <p:val>
                                            <p:fltVal val="0.9888"/>
                                          </p:val>
                                        </p:tav>
                                        <p:tav tm="71910">
                                          <p:val>
                                            <p:fltVal val="0.9775"/>
                                          </p:val>
                                        </p:tav>
                                        <p:tav tm="73030">
                                          <p:val>
                                            <p:fltVal val="0.9605"/>
                                          </p:val>
                                        </p:tav>
                                        <p:tav tm="74160">
                                          <p:val>
                                            <p:fltVal val="0.9385"/>
                                          </p:val>
                                        </p:tav>
                                        <p:tav tm="75280">
                                          <p:val>
                                            <p:fltVal val="0.9217"/>
                                          </p:val>
                                        </p:tav>
                                        <p:tav tm="76400">
                                          <p:val>
                                            <p:fltVal val="0.9107"/>
                                          </p:val>
                                        </p:tav>
                                        <p:tav tm="77530">
                                          <p:val>
                                            <p:fltVal val="0.9042"/>
                                          </p:val>
                                        </p:tav>
                                        <p:tav tm="78650">
                                          <p:val>
                                            <p:fltVal val="0.901"/>
                                          </p:val>
                                        </p:tav>
                                        <p:tav tm="79780">
                                          <p:val>
                                            <p:fltVal val="0.9"/>
                                          </p:val>
                                        </p:tav>
                                        <p:tav tm="80900">
                                          <p:val>
                                            <p:fltVal val="0.9"/>
                                          </p:val>
                                        </p:tav>
                                        <p:tav tm="82020">
                                          <p:val>
                                            <p:fltVal val="0.901"/>
                                          </p:val>
                                        </p:tav>
                                        <p:tav tm="83150">
                                          <p:val>
                                            <p:fltVal val="0.9061"/>
                                          </p:val>
                                        </p:tav>
                                        <p:tav tm="84270">
                                          <p:val>
                                            <p:fltVal val="0.9186"/>
                                          </p:val>
                                        </p:tav>
                                        <p:tav tm="85390">
                                          <p:val>
                                            <p:fltVal val="0.942"/>
                                          </p:val>
                                        </p:tav>
                                        <p:tav tm="86520">
                                          <p:val>
                                            <p:fltVal val="0.9709"/>
                                          </p:val>
                                        </p:tav>
                                        <p:tav tm="87640">
                                          <p:val>
                                            <p:fltVal val="0.9885"/>
                                          </p:val>
                                        </p:tav>
                                        <p:tav tm="88760">
                                          <p:val>
                                            <p:fltVal val="0.997"/>
                                          </p:val>
                                        </p:tav>
                                        <p:tav tm="89890">
                                          <p:val>
                                            <p:fltVal val="0.9997"/>
                                          </p:val>
                                        </p:tav>
                                        <p:tav tm="91010">
                                          <p:val>
                                            <p:fltVal val="1"/>
                                          </p:val>
                                        </p:tav>
                                        <p:tav tm="92130">
                                          <p:val>
                                            <p:fltVal val="1"/>
                                          </p:val>
                                        </p:tav>
                                        <p:tav tm="93260">
                                          <p:val>
                                            <p:fltVal val="1"/>
                                          </p:val>
                                        </p:tav>
                                        <p:tav tm="94380">
                                          <p:val>
                                            <p:fltVal val="1"/>
                                          </p:val>
                                        </p:tav>
                                        <p:tav tm="95510">
                                          <p:val>
                                            <p:fltVal val="1"/>
                                          </p:val>
                                        </p:tav>
                                        <p:tav tm="96630">
                                          <p:val>
                                            <p:fltVal val="1"/>
                                          </p:val>
                                        </p:tav>
                                        <p:tav tm="97750">
                                          <p:val>
                                            <p:fltVal val="1"/>
                                          </p:val>
                                        </p:tav>
                                        <p:tav tm="98880">
                                          <p:val>
                                            <p:fltVal val="1"/>
                                          </p:val>
                                        </p:tav>
                                        <p:tav tm="100000">
                                          <p:val>
                                            <p:fltVal val="1"/>
                                          </p:val>
                                        </p:tav>
                                      </p:tavLst>
                                    </p:anim>
                                    <p:anim calcmode="lin" valueType="num">
                                      <p:cBhvr additive="mult">
                                        <p:cTn id="10" dur="2000" fill="hold"/>
                                        <p:tgtEl>
                                          <p:spTgt spid="5"/>
                                        </p:tgtEl>
                                        <p:attrNameLst>
                                          <p:attrName>3d.object.scale.z</p:attrName>
                                        </p:attrNameLst>
                                      </p:cBhvr>
                                      <p:tavLst>
                                        <p:tav tm="0">
                                          <p:val>
                                            <p:fltVal val="1"/>
                                          </p:val>
                                        </p:tav>
                                        <p:tav tm="1120">
                                          <p:val>
                                            <p:fltVal val="1"/>
                                          </p:val>
                                        </p:tav>
                                        <p:tav tm="2250">
                                          <p:val>
                                            <p:fltVal val="1.0002"/>
                                          </p:val>
                                        </p:tav>
                                        <p:tav tm="3370">
                                          <p:val>
                                            <p:fltVal val="1.0009"/>
                                          </p:val>
                                        </p:tav>
                                        <p:tav tm="4490">
                                          <p:val>
                                            <p:fltVal val="1.0023"/>
                                          </p:val>
                                        </p:tav>
                                        <p:tav tm="5620">
                                          <p:val>
                                            <p:fltVal val="1.0046"/>
                                          </p:val>
                                        </p:tav>
                                        <p:tav tm="6740">
                                          <p:val>
                                            <p:fltVal val="1.008"/>
                                          </p:val>
                                        </p:tav>
                                        <p:tav tm="7870">
                                          <p:val>
                                            <p:fltVal val="1.0127"/>
                                          </p:val>
                                        </p:tav>
                                        <p:tav tm="8990">
                                          <p:val>
                                            <p:fltVal val="1.019"/>
                                          </p:val>
                                        </p:tav>
                                        <p:tav tm="10110">
                                          <p:val>
                                            <p:fltVal val="1.0271"/>
                                          </p:val>
                                        </p:tav>
                                        <p:tav tm="11240">
                                          <p:val>
                                            <p:fltVal val="1.0351"/>
                                          </p:val>
                                        </p:tav>
                                        <p:tav tm="12360">
                                          <p:val>
                                            <p:fltVal val="1.0414"/>
                                          </p:val>
                                        </p:tav>
                                        <p:tav tm="13480">
                                          <p:val>
                                            <p:fltVal val="1.046"/>
                                          </p:val>
                                        </p:tav>
                                        <p:tav tm="14610">
                                          <p:val>
                                            <p:fltVal val="1.0494"/>
                                          </p:val>
                                        </p:tav>
                                        <p:tav tm="15730">
                                          <p:val>
                                            <p:fltVal val="1.0516"/>
                                          </p:val>
                                        </p:tav>
                                        <p:tav tm="16850">
                                          <p:val>
                                            <p:fltVal val="1.053"/>
                                          </p:val>
                                        </p:tav>
                                        <p:tav tm="17980">
                                          <p:val>
                                            <p:fltVal val="1.0537"/>
                                          </p:val>
                                        </p:tav>
                                        <p:tav tm="19100">
                                          <p:val>
                                            <p:fltVal val="1.0539"/>
                                          </p:val>
                                        </p:tav>
                                        <p:tav tm="20220">
                                          <p:val>
                                            <p:fltVal val="1.054"/>
                                          </p:val>
                                        </p:tav>
                                        <p:tav tm="21350">
                                          <p:val>
                                            <p:fltVal val="1.0536"/>
                                          </p:val>
                                        </p:tav>
                                        <p:tav tm="22470">
                                          <p:val>
                                            <p:fltVal val="1.0515"/>
                                          </p:val>
                                        </p:tav>
                                        <p:tav tm="23600">
                                          <p:val>
                                            <p:fltVal val="1.0457"/>
                                          </p:val>
                                        </p:tav>
                                        <p:tav tm="24720">
                                          <p:val>
                                            <p:fltVal val="1.0344"/>
                                          </p:val>
                                        </p:tav>
                                        <p:tav tm="25840">
                                          <p:val>
                                            <p:fltVal val="1.0183"/>
                                          </p:val>
                                        </p:tav>
                                        <p:tav tm="26970">
                                          <p:val>
                                            <p:fltVal val="1.0076"/>
                                          </p:val>
                                        </p:tav>
                                        <p:tav tm="28090">
                                          <p:val>
                                            <p:fltVal val="1.0021"/>
                                          </p:val>
                                        </p:tav>
                                        <p:tav tm="29210">
                                          <p:val>
                                            <p:fltVal val="1.0002"/>
                                          </p:val>
                                        </p:tav>
                                        <p:tav tm="30340">
                                          <p:val>
                                            <p:fltVal val="1"/>
                                          </p:val>
                                        </p:tav>
                                        <p:tav tm="31460">
                                          <p:val>
                                            <p:fltVal val="1"/>
                                          </p:val>
                                        </p:tav>
                                        <p:tav tm="32580">
                                          <p:val>
                                            <p:fltVal val="1"/>
                                          </p:val>
                                        </p:tav>
                                        <p:tav tm="33710">
                                          <p:val>
                                            <p:fltVal val="1"/>
                                          </p:val>
                                        </p:tav>
                                        <p:tav tm="34830">
                                          <p:val>
                                            <p:fltVal val="1"/>
                                          </p:val>
                                        </p:tav>
                                        <p:tav tm="35960">
                                          <p:val>
                                            <p:fltVal val="1"/>
                                          </p:val>
                                        </p:tav>
                                        <p:tav tm="37080">
                                          <p:val>
                                            <p:fltVal val="1"/>
                                          </p:val>
                                        </p:tav>
                                        <p:tav tm="38200">
                                          <p:val>
                                            <p:fltVal val="1"/>
                                          </p:val>
                                        </p:tav>
                                        <p:tav tm="39330">
                                          <p:val>
                                            <p:fltVal val="1"/>
                                          </p:val>
                                        </p:tav>
                                        <p:tav tm="40450">
                                          <p:val>
                                            <p:fltVal val="1"/>
                                          </p:val>
                                        </p:tav>
                                        <p:tav tm="41570">
                                          <p:val>
                                            <p:fltVal val="1"/>
                                          </p:val>
                                        </p:tav>
                                        <p:tav tm="42700">
                                          <p:val>
                                            <p:fltVal val="1"/>
                                          </p:val>
                                        </p:tav>
                                        <p:tav tm="43820">
                                          <p:val>
                                            <p:fltVal val="1"/>
                                          </p:val>
                                        </p:tav>
                                        <p:tav tm="44940">
                                          <p:val>
                                            <p:fltVal val="1"/>
                                          </p:val>
                                        </p:tav>
                                        <p:tav tm="46070">
                                          <p:val>
                                            <p:fltVal val="1"/>
                                          </p:val>
                                        </p:tav>
                                        <p:tav tm="47190">
                                          <p:val>
                                            <p:fltVal val="1"/>
                                          </p:val>
                                        </p:tav>
                                        <p:tav tm="48310">
                                          <p:val>
                                            <p:fltVal val="1"/>
                                          </p:val>
                                        </p:tav>
                                        <p:tav tm="49440">
                                          <p:val>
                                            <p:fltVal val="1"/>
                                          </p:val>
                                        </p:tav>
                                        <p:tav tm="50560">
                                          <p:val>
                                            <p:fltVal val="1"/>
                                          </p:val>
                                        </p:tav>
                                        <p:tav tm="51690">
                                          <p:val>
                                            <p:fltVal val="1"/>
                                          </p:val>
                                        </p:tav>
                                        <p:tav tm="52810">
                                          <p:val>
                                            <p:fltVal val="1"/>
                                          </p:val>
                                        </p:tav>
                                        <p:tav tm="53930">
                                          <p:val>
                                            <p:fltVal val="1"/>
                                          </p:val>
                                        </p:tav>
                                        <p:tav tm="55060">
                                          <p:val>
                                            <p:fltVal val="1"/>
                                          </p:val>
                                        </p:tav>
                                        <p:tav tm="56180">
                                          <p:val>
                                            <p:fltVal val="1"/>
                                          </p:val>
                                        </p:tav>
                                        <p:tav tm="57300">
                                          <p:val>
                                            <p:fltVal val="1"/>
                                          </p:val>
                                        </p:tav>
                                        <p:tav tm="58430">
                                          <p:val>
                                            <p:fltVal val="1"/>
                                          </p:val>
                                        </p:tav>
                                        <p:tav tm="59550">
                                          <p:val>
                                            <p:fltVal val="1"/>
                                          </p:val>
                                        </p:tav>
                                        <p:tav tm="60670">
                                          <p:val>
                                            <p:fltVal val="1"/>
                                          </p:val>
                                        </p:tav>
                                        <p:tav tm="61800">
                                          <p:val>
                                            <p:fltVal val="1"/>
                                          </p:val>
                                        </p:tav>
                                        <p:tav tm="62920">
                                          <p:val>
                                            <p:fltVal val="1"/>
                                          </p:val>
                                        </p:tav>
                                        <p:tav tm="64040">
                                          <p:val>
                                            <p:fltVal val="1"/>
                                          </p:val>
                                        </p:tav>
                                        <p:tav tm="65170">
                                          <p:val>
                                            <p:fltVal val="1"/>
                                          </p:val>
                                        </p:tav>
                                        <p:tav tm="66290">
                                          <p:val>
                                            <p:fltVal val="1"/>
                                          </p:val>
                                        </p:tav>
                                        <p:tav tm="67420">
                                          <p:val>
                                            <p:fltVal val="1"/>
                                          </p:val>
                                        </p:tav>
                                        <p:tav tm="68540">
                                          <p:val>
                                            <p:fltVal val="1.0006"/>
                                          </p:val>
                                        </p:tav>
                                        <p:tav tm="69660">
                                          <p:val>
                                            <p:fltVal val="1.0024"/>
                                          </p:val>
                                        </p:tav>
                                        <p:tav tm="70790">
                                          <p:val>
                                            <p:fltVal val="1.006"/>
                                          </p:val>
                                        </p:tav>
                                        <p:tav tm="71910">
                                          <p:val>
                                            <p:fltVal val="1.0121"/>
                                          </p:val>
                                        </p:tav>
                                        <p:tav tm="73030">
                                          <p:val>
                                            <p:fltVal val="1.0213"/>
                                          </p:val>
                                        </p:tav>
                                        <p:tav tm="74160">
                                          <p:val>
                                            <p:fltVal val="1.0331"/>
                                          </p:val>
                                        </p:tav>
                                        <p:tav tm="75280">
                                          <p:val>
                                            <p:fltVal val="1.0422"/>
                                          </p:val>
                                        </p:tav>
                                        <p:tav tm="76400">
                                          <p:val>
                                            <p:fltVal val="1.0482"/>
                                          </p:val>
                                        </p:tav>
                                        <p:tav tm="77530">
                                          <p:val>
                                            <p:fltVal val="1.0516"/>
                                          </p:val>
                                        </p:tav>
                                        <p:tav tm="78650">
                                          <p:val>
                                            <p:fltVal val="1.0534"/>
                                          </p:val>
                                        </p:tav>
                                        <p:tav tm="79780">
                                          <p:val>
                                            <p:fltVal val="1.0539"/>
                                          </p:val>
                                        </p:tav>
                                        <p:tav tm="80900">
                                          <p:val>
                                            <p:fltVal val="1.0539"/>
                                          </p:val>
                                        </p:tav>
                                        <p:tav tm="82020">
                                          <p:val>
                                            <p:fltVal val="1.0534"/>
                                          </p:val>
                                        </p:tav>
                                        <p:tav tm="83150">
                                          <p:val>
                                            <p:fltVal val="1.0506"/>
                                          </p:val>
                                        </p:tav>
                                        <p:tav tm="84270">
                                          <p:val>
                                            <p:fltVal val="1.0439"/>
                                          </p:val>
                                        </p:tav>
                                        <p:tav tm="85390">
                                          <p:val>
                                            <p:fltVal val="1.0312"/>
                                          </p:val>
                                        </p:tav>
                                        <p:tav tm="86520">
                                          <p:val>
                                            <p:fltVal val="1.0156"/>
                                          </p:val>
                                        </p:tav>
                                        <p:tav tm="87640">
                                          <p:val>
                                            <p:fltVal val="1.0061"/>
                                          </p:val>
                                        </p:tav>
                                        <p:tav tm="88760">
                                          <p:val>
                                            <p:fltVal val="1.0015"/>
                                          </p:val>
                                        </p:tav>
                                        <p:tav tm="89890">
                                          <p:val>
                                            <p:fltVal val="1.0001"/>
                                          </p:val>
                                        </p:tav>
                                        <p:tav tm="91010">
                                          <p:val>
                                            <p:fltVal val="1"/>
                                          </p:val>
                                        </p:tav>
                                        <p:tav tm="92130">
                                          <p:val>
                                            <p:fltVal val="1"/>
                                          </p:val>
                                        </p:tav>
                                        <p:tav tm="93260">
                                          <p:val>
                                            <p:fltVal val="1"/>
                                          </p:val>
                                        </p:tav>
                                        <p:tav tm="94380">
                                          <p:val>
                                            <p:fltVal val="1"/>
                                          </p:val>
                                        </p:tav>
                                        <p:tav tm="95510">
                                          <p:val>
                                            <p:fltVal val="1"/>
                                          </p:val>
                                        </p:tav>
                                        <p:tav tm="96630">
                                          <p:val>
                                            <p:fltVal val="1"/>
                                          </p:val>
                                        </p:tav>
                                        <p:tav tm="97750">
                                          <p:val>
                                            <p:fltVal val="1"/>
                                          </p:val>
                                        </p:tav>
                                        <p:tav tm="98880">
                                          <p:val>
                                            <p:fltVal val="1"/>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098"/>
                                        </p:tgtEl>
                                        <p:attrNameLst>
                                          <p:attrName>style.visibility</p:attrName>
                                        </p:attrNameLst>
                                      </p:cBhvr>
                                      <p:to>
                                        <p:strVal val="visible"/>
                                      </p:to>
                                    </p:set>
                                    <p:animEffect transition="in" filter="wipe(down)">
                                      <p:cBhvr>
                                        <p:cTn id="32"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Ρόμβος 1">
            <a:extLst>
              <a:ext uri="{FF2B5EF4-FFF2-40B4-BE49-F238E27FC236}">
                <a16:creationId xmlns:a16="http://schemas.microsoft.com/office/drawing/2014/main" id="{64F6948A-B44C-41D8-BD9F-2F1102B64FB7}"/>
              </a:ext>
            </a:extLst>
          </p:cNvPr>
          <p:cNvSpPr/>
          <p:nvPr/>
        </p:nvSpPr>
        <p:spPr>
          <a:xfrm>
            <a:off x="437322" y="373442"/>
            <a:ext cx="2772764" cy="4081670"/>
          </a:xfrm>
          <a:prstGeom prst="diamond">
            <a:avLst/>
          </a:prstGeom>
          <a:effectLst>
            <a:glow rad="139700">
              <a:schemeClr val="accent2">
                <a:satMod val="175000"/>
                <a:alpha val="40000"/>
              </a:schemeClr>
            </a:glow>
          </a:effectLst>
          <a:scene3d>
            <a:camera prst="obliqueTop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Οι τιμωρίες των μαθητών ήταν συνηθισμένο γεγονός στα βυζαντινά σχολεία.  </a:t>
            </a:r>
          </a:p>
        </p:txBody>
      </p:sp>
      <p:sp>
        <p:nvSpPr>
          <p:cNvPr id="3" name="Ορθογώνιο: Διπλωμένη γωνία 2">
            <a:extLst>
              <a:ext uri="{FF2B5EF4-FFF2-40B4-BE49-F238E27FC236}">
                <a16:creationId xmlns:a16="http://schemas.microsoft.com/office/drawing/2014/main" id="{06CFC0EC-951D-4979-A522-0E6FCB7251FE}"/>
              </a:ext>
            </a:extLst>
          </p:cNvPr>
          <p:cNvSpPr/>
          <p:nvPr/>
        </p:nvSpPr>
        <p:spPr>
          <a:xfrm>
            <a:off x="8123583" y="967409"/>
            <a:ext cx="3631095" cy="4386469"/>
          </a:xfrm>
          <a:prstGeom prst="foldedCorner">
            <a:avLst/>
          </a:prstGeom>
          <a:solidFill>
            <a:schemeClr val="accent5">
              <a:lumMod val="75000"/>
            </a:schemeClr>
          </a:solidFill>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Τα κορίτσια και ένας μεγάλος αριθμός αγοριών, που δεν είχαν χρήματα να πληρώσουν δίδακτρα, δεν πήγαιναν σχολείο. Έμεναν στο σπίτι και βοηθούσαν τους γονείς στις εργασίες τους. Την αγωγή αυτών των παιδιών αναλάμβαναν οι παππούδες και οι γιαγιάδες. Αυτοί μάθαιναν στα παιδιά ιστορίες για τον τόπο τους και τα έθιμα-παραδόσεις των Βυζαντινών. </a:t>
            </a:r>
          </a:p>
        </p:txBody>
      </p:sp>
      <p:pic>
        <p:nvPicPr>
          <p:cNvPr id="1026" name="Picture 2" descr="Η παιδεία στο Βυζάντιο - Historical Quest">
            <a:extLst>
              <a:ext uri="{FF2B5EF4-FFF2-40B4-BE49-F238E27FC236}">
                <a16:creationId xmlns:a16="http://schemas.microsoft.com/office/drawing/2014/main" id="{26348AB6-4C91-4B3A-9044-825FCF41B2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0640" y="616745"/>
            <a:ext cx="4532389" cy="383836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m3d="http://schemas.microsoft.com/office/drawing/2017/model3d" Requires="am3d">
          <p:graphicFrame>
            <p:nvGraphicFramePr>
              <p:cNvPr id="4" name="Μοντέλο 3D 3" descr="Avatar Female">
                <a:extLst>
                  <a:ext uri="{FF2B5EF4-FFF2-40B4-BE49-F238E27FC236}">
                    <a16:creationId xmlns:a16="http://schemas.microsoft.com/office/drawing/2014/main" id="{5E8AEAB2-48B8-48BC-92F4-6C83DB728323}"/>
                  </a:ext>
                </a:extLst>
              </p:cNvPr>
              <p:cNvGraphicFramePr>
                <a:graphicFrameLocks noChangeAspect="1"/>
              </p:cNvGraphicFramePr>
              <p:nvPr>
                <p:extLst>
                  <p:ext uri="{D42A27DB-BD31-4B8C-83A1-F6EECF244321}">
                    <p14:modId xmlns:p14="http://schemas.microsoft.com/office/powerpoint/2010/main" val="1055692406"/>
                  </p:ext>
                </p:extLst>
              </p:nvPr>
            </p:nvGraphicFramePr>
            <p:xfrm>
              <a:off x="2440127" y="1953199"/>
              <a:ext cx="1730471" cy="4878296"/>
            </p:xfrm>
            <a:graphic>
              <a:graphicData uri="http://schemas.microsoft.com/office/drawing/2017/model3d">
                <am3d:model3d r:embed="rId3">
                  <am3d:spPr>
                    <a:xfrm>
                      <a:off x="0" y="0"/>
                      <a:ext cx="1730471" cy="4878296"/>
                    </a:xfrm>
                    <a:prstGeom prst="rect">
                      <a:avLst/>
                    </a:prstGeom>
                  </am3d:spPr>
                  <am3d:camera>
                    <am3d:pos x="0" y="0" z="52035889"/>
                    <am3d:up dx="0" dy="36000000" dz="0"/>
                    <am3d:lookAt x="0" y="0" z="0"/>
                    <am3d:perspective fov="2700000"/>
                  </am3d:camera>
                  <am3d:trans>
                    <am3d:meterPerModelUnit n="621971" d="1000000"/>
                    <am3d:preTrans dx="-95019" dy="-17857480" dz="1505735"/>
                    <am3d:scale>
                      <am3d:sx n="1000000" d="1000000"/>
                      <am3d:sy n="1000000" d="1000000"/>
                      <am3d:sz n="1000000" d="1000000"/>
                    </am3d:scale>
                    <am3d:rot ax="82456" ay="516196" az="12340"/>
                    <am3d:postTrans dx="0" dy="0" dz="0"/>
                  </am3d:trans>
                  <am3d:raster rName="Office3DRenderer" rVer="16.0.8326">
                    <am3d:blip r:embed="rId4"/>
                  </am3d:raster>
                  <am3d:objViewport viewportSz="5266524"/>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 name="Μοντέλο 3D 3" descr="Avatar Female">
                <a:extLst>
                  <a:ext uri="{FF2B5EF4-FFF2-40B4-BE49-F238E27FC236}">
                    <a16:creationId xmlns:a16="http://schemas.microsoft.com/office/drawing/2014/main" id="{5E8AEAB2-48B8-48BC-92F4-6C83DB728323}"/>
                  </a:ext>
                </a:extLst>
              </p:cNvPr>
              <p:cNvPicPr>
                <a:picLocks noGrp="1" noRot="1" noChangeAspect="1" noMove="1" noResize="1" noEditPoints="1" noAdjustHandles="1" noChangeArrowheads="1" noChangeShapeType="1" noCrop="1"/>
              </p:cNvPicPr>
              <p:nvPr/>
            </p:nvPicPr>
            <p:blipFill>
              <a:blip r:embed="rId4"/>
              <a:stretch>
                <a:fillRect/>
              </a:stretch>
            </p:blipFill>
            <p:spPr>
              <a:xfrm>
                <a:off x="2440127" y="1953199"/>
                <a:ext cx="1730471" cy="4878296"/>
              </a:xfrm>
              <a:prstGeom prst="rect">
                <a:avLst/>
              </a:prstGeom>
            </p:spPr>
          </p:pic>
        </mc:Fallback>
      </mc:AlternateContent>
    </p:spTree>
    <p:extLst>
      <p:ext uri="{BB962C8B-B14F-4D97-AF65-F5344CB8AC3E}">
        <p14:creationId xmlns:p14="http://schemas.microsoft.com/office/powerpoint/2010/main" val="1361266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mph" presetSubtype="128" accel="10000" decel="10000" fill="hold" nodeType="clickEffect">
                                  <p:stCondLst>
                                    <p:cond delay="0"/>
                                  </p:stCondLst>
                                  <p:childTnLst>
                                    <p:animRot by="21600000">
                                      <p:cBhvr>
                                        <p:cTn id="6" dur="20000" fill="hold"/>
                                        <p:tgtEl>
                                          <p:spTgt spid="4"/>
                                        </p:tgtEl>
                                        <p:attrNameLst>
                                          <p:attrName>3d.view.rotation.y</p:attrName>
                                        </p:attrNameLst>
                                      </p:cBhvr>
                                    </p:animRo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barn(inVertical)">
                                      <p:cBhvr>
                                        <p:cTn id="18" dur="500"/>
                                        <p:tgtEl>
                                          <p:spTgt spid="102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Στρογγύλεμα γωνιών 1">
            <a:extLst>
              <a:ext uri="{FF2B5EF4-FFF2-40B4-BE49-F238E27FC236}">
                <a16:creationId xmlns:a16="http://schemas.microsoft.com/office/drawing/2014/main" id="{6F56B1B8-6D80-440B-ADEA-4D68D8726B9C}"/>
              </a:ext>
            </a:extLst>
          </p:cNvPr>
          <p:cNvSpPr/>
          <p:nvPr/>
        </p:nvSpPr>
        <p:spPr>
          <a:xfrm>
            <a:off x="569843" y="450574"/>
            <a:ext cx="5035826" cy="4956313"/>
          </a:xfrm>
          <a:prstGeom prst="roundRect">
            <a:avLst/>
          </a:prstGeom>
          <a:solidFill>
            <a:schemeClr val="accent6">
              <a:lumMod val="40000"/>
              <a:lumOff val="60000"/>
            </a:schemeClr>
          </a:solidFill>
          <a:ln>
            <a:solidFill>
              <a:schemeClr val="accent6">
                <a:lumMod val="50000"/>
              </a:schemeClr>
            </a:solidFill>
          </a:ln>
          <a:effectLst>
            <a:glow rad="228600">
              <a:schemeClr val="accent6">
                <a:satMod val="175000"/>
                <a:alpha val="40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Τα κορίτσια κοντά στις μητέρες τους μάθαιναν να κεντούν, να πλέκουν και να υφαίνουν.  Τα αγόρια που δεν πήγαιναν σχολείο από μικρή ηλικία, μάθαιναν τέχνες κοντά σε ικανούς τεχνίτες. Εκεί ήταν μαθητευόμενοι για περίπου 2 χρόνια </a:t>
            </a:r>
          </a:p>
        </p:txBody>
      </p:sp>
      <p:pic>
        <p:nvPicPr>
          <p:cNvPr id="6146" name="Picture 2" descr="Κεφάλαιο Β - Ενότητα 12η Η εκπαίδευση στο Βυζάντιο">
            <a:extLst>
              <a:ext uri="{FF2B5EF4-FFF2-40B4-BE49-F238E27FC236}">
                <a16:creationId xmlns:a16="http://schemas.microsoft.com/office/drawing/2014/main" id="{FC4E2CD1-C51C-4D4E-B79D-619E218526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4868" y="564202"/>
            <a:ext cx="4458477" cy="240408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Κεφάλαιο Β - Ενότητα 12η Η εκπαίδευση στο Βυζάντιο">
            <a:extLst>
              <a:ext uri="{FF2B5EF4-FFF2-40B4-BE49-F238E27FC236}">
                <a16:creationId xmlns:a16="http://schemas.microsoft.com/office/drawing/2014/main" id="{8A3CD913-3B00-4107-B4A1-5C1C71F3C0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4868" y="3273287"/>
            <a:ext cx="2621076" cy="262107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m3d="http://schemas.microsoft.com/office/drawing/2017/model3d" Requires="am3d">
          <p:graphicFrame>
            <p:nvGraphicFramePr>
              <p:cNvPr id="3" name="Μοντέλο 3D 2" descr="Avatar Female">
                <a:extLst>
                  <a:ext uri="{FF2B5EF4-FFF2-40B4-BE49-F238E27FC236}">
                    <a16:creationId xmlns:a16="http://schemas.microsoft.com/office/drawing/2014/main" id="{DCF40F91-0702-4C78-AD00-1E2B818D254A}"/>
                  </a:ext>
                </a:extLst>
              </p:cNvPr>
              <p:cNvGraphicFramePr>
                <a:graphicFrameLocks noChangeAspect="1"/>
              </p:cNvGraphicFramePr>
              <p:nvPr>
                <p:extLst>
                  <p:ext uri="{D42A27DB-BD31-4B8C-83A1-F6EECF244321}">
                    <p14:modId xmlns:p14="http://schemas.microsoft.com/office/powerpoint/2010/main" val="2510983974"/>
                  </p:ext>
                </p:extLst>
              </p:nvPr>
            </p:nvGraphicFramePr>
            <p:xfrm>
              <a:off x="4886681" y="1812625"/>
              <a:ext cx="1780904" cy="4933583"/>
            </p:xfrm>
            <a:graphic>
              <a:graphicData uri="http://schemas.microsoft.com/office/drawing/2017/model3d">
                <am3d:model3d r:embed="rId4">
                  <am3d:spPr>
                    <a:xfrm>
                      <a:off x="0" y="0"/>
                      <a:ext cx="1780904" cy="4933583"/>
                    </a:xfrm>
                    <a:prstGeom prst="rect">
                      <a:avLst/>
                    </a:prstGeom>
                  </am3d:spPr>
                  <am3d:camera>
                    <am3d:pos x="0" y="0" z="52035889"/>
                    <am3d:up dx="0" dy="36000000" dz="0"/>
                    <am3d:lookAt x="0" y="0" z="0"/>
                    <am3d:perspective fov="2700000"/>
                  </am3d:camera>
                  <am3d:trans>
                    <am3d:meterPerModelUnit n="621971" d="1000000"/>
                    <am3d:preTrans dx="-95019" dy="-17857480" dz="1505735"/>
                    <am3d:scale>
                      <am3d:sx n="1000000" d="1000000"/>
                      <am3d:sy n="1000000" d="1000000"/>
                      <am3d:sz n="1000000" d="1000000"/>
                    </am3d:scale>
                    <am3d:rot ax="57494" ay="-1141252" az="-18741"/>
                    <am3d:postTrans dx="0" dy="0" dz="0"/>
                  </am3d:trans>
                  <am3d:raster rName="Office3DRenderer" rVer="16.0.8326">
                    <am3d:blip r:embed="rId5"/>
                  </am3d:raster>
                  <am3d:objViewport viewportSz="5266524"/>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3" name="Μοντέλο 3D 2" descr="Avatar Female">
                <a:extLst>
                  <a:ext uri="{FF2B5EF4-FFF2-40B4-BE49-F238E27FC236}">
                    <a16:creationId xmlns:a16="http://schemas.microsoft.com/office/drawing/2014/main" id="{DCF40F91-0702-4C78-AD00-1E2B818D254A}"/>
                  </a:ext>
                </a:extLst>
              </p:cNvPr>
              <p:cNvPicPr>
                <a:picLocks noGrp="1" noRot="1" noChangeAspect="1" noMove="1" noResize="1" noEditPoints="1" noAdjustHandles="1" noChangeArrowheads="1" noChangeShapeType="1" noCrop="1"/>
              </p:cNvPicPr>
              <p:nvPr/>
            </p:nvPicPr>
            <p:blipFill>
              <a:blip r:embed="rId5"/>
              <a:stretch>
                <a:fillRect/>
              </a:stretch>
            </p:blipFill>
            <p:spPr>
              <a:xfrm>
                <a:off x="4886681" y="1812625"/>
                <a:ext cx="1780904" cy="4933583"/>
              </a:xfrm>
              <a:prstGeom prst="rect">
                <a:avLst/>
              </a:prstGeom>
            </p:spPr>
          </p:pic>
        </mc:Fallback>
      </mc:AlternateContent>
    </p:spTree>
    <p:extLst>
      <p:ext uri="{BB962C8B-B14F-4D97-AF65-F5344CB8AC3E}">
        <p14:creationId xmlns:p14="http://schemas.microsoft.com/office/powerpoint/2010/main" val="612833263"/>
      </p:ext>
    </p:extLst>
  </p:cSld>
  <p:clrMapOvr>
    <a:masterClrMapping/>
  </p:clrMapOvr>
</p:sld>
</file>

<file path=ppt/theme/theme1.xml><?xml version="1.0" encoding="utf-8"?>
<a:theme xmlns:a="http://schemas.openxmlformats.org/drawingml/2006/main" name="Συλλογη">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TM10001114[[fn=Συλλογη]]</Template>
  <TotalTime>0</TotalTime>
  <Words>389</Words>
  <Application>Microsoft Office PowerPoint</Application>
  <PresentationFormat>Ευρεία οθόνη</PresentationFormat>
  <Paragraphs>13</Paragraphs>
  <Slides>10</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10</vt:i4>
      </vt:variant>
    </vt:vector>
  </HeadingPairs>
  <TitlesOfParts>
    <vt:vector size="14" baseType="lpstr">
      <vt:lpstr>Arial</vt:lpstr>
      <vt:lpstr>Georgia</vt:lpstr>
      <vt:lpstr>Gill Sans MT</vt:lpstr>
      <vt:lpstr>Συλλογη</vt:lpstr>
      <vt:lpstr>Η ΕΚΠΑΙΔΕΥΣΗ ΣΤΟ ΒΥΖΑΝΤΙΟ</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ΕΚΠΑΙΔΕΥΣΗ ΣΤΟ ΒΥΖΑΝΤΙΟ</dc:title>
  <dc:creator>Eleni Pappa</dc:creator>
  <cp:lastModifiedBy>Eleni Pappa</cp:lastModifiedBy>
  <cp:revision>2</cp:revision>
  <dcterms:created xsi:type="dcterms:W3CDTF">2022-03-02T15:46:54Z</dcterms:created>
  <dcterms:modified xsi:type="dcterms:W3CDTF">2022-03-07T22:10:52Z</dcterms:modified>
</cp:coreProperties>
</file>