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24" name="PlaceHolder 2"/>
          <p:cNvSpPr>
            <a:spLocks noGrp="1"/>
          </p:cNvSpPr>
          <p:nvPr>
            <p:ph type="body"/>
          </p:nvPr>
        </p:nvSpPr>
        <p:spPr>
          <a:xfrm>
            <a:off x="504000" y="1326600"/>
            <a:ext cx="9071280" cy="1568160"/>
          </a:xfrm>
          <a:prstGeom prst="rect">
            <a:avLst/>
          </a:prstGeom>
        </p:spPr>
        <p:txBody>
          <a:bodyPr lIns="0" rIns="0" tIns="0" bIns="0">
            <a:normAutofit/>
          </a:bodyPr>
          <a:p>
            <a:endParaRPr b="0" lang="el-GR" sz="3200" spc="-1" strike="noStrike">
              <a:latin typeface="Arial"/>
            </a:endParaRPr>
          </a:p>
        </p:txBody>
      </p:sp>
      <p:sp>
        <p:nvSpPr>
          <p:cNvPr id="25" name="PlaceHolder 3"/>
          <p:cNvSpPr>
            <a:spLocks noGrp="1"/>
          </p:cNvSpPr>
          <p:nvPr>
            <p:ph type="body"/>
          </p:nvPr>
        </p:nvSpPr>
        <p:spPr>
          <a:xfrm>
            <a:off x="504000" y="3044160"/>
            <a:ext cx="90712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27" name="PlaceHolder 2"/>
          <p:cNvSpPr>
            <a:spLocks noGrp="1"/>
          </p:cNvSpPr>
          <p:nvPr>
            <p:ph type="body"/>
          </p:nvPr>
        </p:nvSpPr>
        <p:spPr>
          <a:xfrm>
            <a:off x="504000" y="1326600"/>
            <a:ext cx="4426560" cy="1568160"/>
          </a:xfrm>
          <a:prstGeom prst="rect">
            <a:avLst/>
          </a:prstGeom>
        </p:spPr>
        <p:txBody>
          <a:bodyPr lIns="0" rIns="0" tIns="0" bIns="0">
            <a:normAutofit/>
          </a:bodyPr>
          <a:p>
            <a:endParaRPr b="0" lang="el-GR" sz="3200" spc="-1" strike="noStrike">
              <a:latin typeface="Arial"/>
            </a:endParaRPr>
          </a:p>
        </p:txBody>
      </p:sp>
      <p:sp>
        <p:nvSpPr>
          <p:cNvPr id="28" name="PlaceHolder 3"/>
          <p:cNvSpPr>
            <a:spLocks noGrp="1"/>
          </p:cNvSpPr>
          <p:nvPr>
            <p:ph type="body"/>
          </p:nvPr>
        </p:nvSpPr>
        <p:spPr>
          <a:xfrm>
            <a:off x="5152320" y="1326600"/>
            <a:ext cx="4426560" cy="1568160"/>
          </a:xfrm>
          <a:prstGeom prst="rect">
            <a:avLst/>
          </a:prstGeom>
        </p:spPr>
        <p:txBody>
          <a:bodyPr lIns="0" rIns="0" tIns="0" bIns="0">
            <a:normAutofit/>
          </a:bodyPr>
          <a:p>
            <a:endParaRPr b="0" lang="el-GR" sz="3200" spc="-1" strike="noStrike">
              <a:latin typeface="Arial"/>
            </a:endParaRPr>
          </a:p>
        </p:txBody>
      </p:sp>
      <p:sp>
        <p:nvSpPr>
          <p:cNvPr id="29" name="PlaceHolder 4"/>
          <p:cNvSpPr>
            <a:spLocks noGrp="1"/>
          </p:cNvSpPr>
          <p:nvPr>
            <p:ph type="body"/>
          </p:nvPr>
        </p:nvSpPr>
        <p:spPr>
          <a:xfrm>
            <a:off x="504000" y="3044160"/>
            <a:ext cx="4426560" cy="1568160"/>
          </a:xfrm>
          <a:prstGeom prst="rect">
            <a:avLst/>
          </a:prstGeom>
        </p:spPr>
        <p:txBody>
          <a:bodyPr lIns="0" rIns="0" tIns="0" bIns="0">
            <a:normAutofit/>
          </a:bodyPr>
          <a:p>
            <a:endParaRPr b="0" lang="el-GR" sz="3200" spc="-1" strike="noStrike">
              <a:latin typeface="Arial"/>
            </a:endParaRPr>
          </a:p>
        </p:txBody>
      </p:sp>
      <p:sp>
        <p:nvSpPr>
          <p:cNvPr id="30" name="PlaceHolder 5"/>
          <p:cNvSpPr>
            <a:spLocks noGrp="1"/>
          </p:cNvSpPr>
          <p:nvPr>
            <p:ph type="body"/>
          </p:nvPr>
        </p:nvSpPr>
        <p:spPr>
          <a:xfrm>
            <a:off x="5152320" y="3044160"/>
            <a:ext cx="442656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32"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33"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34"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35"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36"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37"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41" name="PlaceHolder 2"/>
          <p:cNvSpPr>
            <a:spLocks noGrp="1"/>
          </p:cNvSpPr>
          <p:nvPr>
            <p:ph type="subTitle"/>
          </p:nvPr>
        </p:nvSpPr>
        <p:spPr>
          <a:xfrm>
            <a:off x="504000" y="1326600"/>
            <a:ext cx="9071280" cy="328788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43" name="PlaceHolder 2"/>
          <p:cNvSpPr>
            <a:spLocks noGrp="1"/>
          </p:cNvSpPr>
          <p:nvPr>
            <p:ph type="body"/>
          </p:nvPr>
        </p:nvSpPr>
        <p:spPr>
          <a:xfrm>
            <a:off x="504000" y="1326600"/>
            <a:ext cx="9071280" cy="3287880"/>
          </a:xfrm>
          <a:prstGeom prst="rect">
            <a:avLst/>
          </a:prstGeom>
        </p:spPr>
        <p:txBody>
          <a:bodyPr lIns="0" rIns="0" tIns="0" bIns="0">
            <a:normAutofit/>
          </a:bodyPr>
          <a:p>
            <a:endParaRPr b="0" lang="el-G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45" name="PlaceHolder 2"/>
          <p:cNvSpPr>
            <a:spLocks noGrp="1"/>
          </p:cNvSpPr>
          <p:nvPr>
            <p:ph type="body"/>
          </p:nvPr>
        </p:nvSpPr>
        <p:spPr>
          <a:xfrm>
            <a:off x="504000" y="1326600"/>
            <a:ext cx="4426560" cy="3287880"/>
          </a:xfrm>
          <a:prstGeom prst="rect">
            <a:avLst/>
          </a:prstGeom>
        </p:spPr>
        <p:txBody>
          <a:bodyPr lIns="0" rIns="0" tIns="0" bIns="0">
            <a:normAutofit/>
          </a:bodyPr>
          <a:p>
            <a:endParaRPr b="0" lang="el-GR" sz="3200" spc="-1" strike="noStrike">
              <a:latin typeface="Arial"/>
            </a:endParaRPr>
          </a:p>
        </p:txBody>
      </p:sp>
      <p:sp>
        <p:nvSpPr>
          <p:cNvPr id="46" name="PlaceHolder 3"/>
          <p:cNvSpPr>
            <a:spLocks noGrp="1"/>
          </p:cNvSpPr>
          <p:nvPr>
            <p:ph type="body"/>
          </p:nvPr>
        </p:nvSpPr>
        <p:spPr>
          <a:xfrm>
            <a:off x="5152320" y="1326600"/>
            <a:ext cx="4426560" cy="3287880"/>
          </a:xfrm>
          <a:prstGeom prst="rect">
            <a:avLst/>
          </a:prstGeom>
        </p:spPr>
        <p:txBody>
          <a:bodyPr lIns="0" rIns="0" tIns="0" bIns="0">
            <a:normAutofit/>
          </a:bodyPr>
          <a:p>
            <a:endParaRPr b="0" lang="el-G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128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50" name="PlaceHolder 2"/>
          <p:cNvSpPr>
            <a:spLocks noGrp="1"/>
          </p:cNvSpPr>
          <p:nvPr>
            <p:ph type="body"/>
          </p:nvPr>
        </p:nvSpPr>
        <p:spPr>
          <a:xfrm>
            <a:off x="504000" y="1326600"/>
            <a:ext cx="4426560" cy="1568160"/>
          </a:xfrm>
          <a:prstGeom prst="rect">
            <a:avLst/>
          </a:prstGeom>
        </p:spPr>
        <p:txBody>
          <a:bodyPr lIns="0" rIns="0" tIns="0" bIns="0">
            <a:normAutofit/>
          </a:bodyPr>
          <a:p>
            <a:endParaRPr b="0" lang="el-GR" sz="3200" spc="-1" strike="noStrike">
              <a:latin typeface="Arial"/>
            </a:endParaRPr>
          </a:p>
        </p:txBody>
      </p:sp>
      <p:sp>
        <p:nvSpPr>
          <p:cNvPr id="51" name="PlaceHolder 3"/>
          <p:cNvSpPr>
            <a:spLocks noGrp="1"/>
          </p:cNvSpPr>
          <p:nvPr>
            <p:ph type="body"/>
          </p:nvPr>
        </p:nvSpPr>
        <p:spPr>
          <a:xfrm>
            <a:off x="5152320" y="1326600"/>
            <a:ext cx="4426560" cy="3287880"/>
          </a:xfrm>
          <a:prstGeom prst="rect">
            <a:avLst/>
          </a:prstGeom>
        </p:spPr>
        <p:txBody>
          <a:bodyPr lIns="0" rIns="0" tIns="0" bIns="0">
            <a:normAutofit/>
          </a:bodyPr>
          <a:p>
            <a:endParaRPr b="0" lang="el-GR" sz="3200" spc="-1" strike="noStrike">
              <a:latin typeface="Arial"/>
            </a:endParaRPr>
          </a:p>
        </p:txBody>
      </p:sp>
      <p:sp>
        <p:nvSpPr>
          <p:cNvPr id="52" name="PlaceHolder 4"/>
          <p:cNvSpPr>
            <a:spLocks noGrp="1"/>
          </p:cNvSpPr>
          <p:nvPr>
            <p:ph type="body"/>
          </p:nvPr>
        </p:nvSpPr>
        <p:spPr>
          <a:xfrm>
            <a:off x="504000" y="3044160"/>
            <a:ext cx="442656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3" name="PlaceHolder 2"/>
          <p:cNvSpPr>
            <a:spLocks noGrp="1"/>
          </p:cNvSpPr>
          <p:nvPr>
            <p:ph type="subTitle"/>
          </p:nvPr>
        </p:nvSpPr>
        <p:spPr>
          <a:xfrm>
            <a:off x="504000" y="1326600"/>
            <a:ext cx="9071280" cy="328788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54" name="PlaceHolder 2"/>
          <p:cNvSpPr>
            <a:spLocks noGrp="1"/>
          </p:cNvSpPr>
          <p:nvPr>
            <p:ph type="body"/>
          </p:nvPr>
        </p:nvSpPr>
        <p:spPr>
          <a:xfrm>
            <a:off x="504000" y="1326600"/>
            <a:ext cx="4426560" cy="3287880"/>
          </a:xfrm>
          <a:prstGeom prst="rect">
            <a:avLst/>
          </a:prstGeom>
        </p:spPr>
        <p:txBody>
          <a:bodyPr lIns="0" rIns="0" tIns="0" bIns="0">
            <a:normAutofit/>
          </a:bodyPr>
          <a:p>
            <a:endParaRPr b="0" lang="el-GR" sz="3200" spc="-1" strike="noStrike">
              <a:latin typeface="Arial"/>
            </a:endParaRPr>
          </a:p>
        </p:txBody>
      </p:sp>
      <p:sp>
        <p:nvSpPr>
          <p:cNvPr id="55" name="PlaceHolder 3"/>
          <p:cNvSpPr>
            <a:spLocks noGrp="1"/>
          </p:cNvSpPr>
          <p:nvPr>
            <p:ph type="body"/>
          </p:nvPr>
        </p:nvSpPr>
        <p:spPr>
          <a:xfrm>
            <a:off x="5152320" y="1326600"/>
            <a:ext cx="4426560" cy="1568160"/>
          </a:xfrm>
          <a:prstGeom prst="rect">
            <a:avLst/>
          </a:prstGeom>
        </p:spPr>
        <p:txBody>
          <a:bodyPr lIns="0" rIns="0" tIns="0" bIns="0">
            <a:normAutofit/>
          </a:bodyPr>
          <a:p>
            <a:endParaRPr b="0" lang="el-GR" sz="3200" spc="-1" strike="noStrike">
              <a:latin typeface="Arial"/>
            </a:endParaRPr>
          </a:p>
        </p:txBody>
      </p:sp>
      <p:sp>
        <p:nvSpPr>
          <p:cNvPr id="56" name="PlaceHolder 4"/>
          <p:cNvSpPr>
            <a:spLocks noGrp="1"/>
          </p:cNvSpPr>
          <p:nvPr>
            <p:ph type="body"/>
          </p:nvPr>
        </p:nvSpPr>
        <p:spPr>
          <a:xfrm>
            <a:off x="5152320" y="3044160"/>
            <a:ext cx="442656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58" name="PlaceHolder 2"/>
          <p:cNvSpPr>
            <a:spLocks noGrp="1"/>
          </p:cNvSpPr>
          <p:nvPr>
            <p:ph type="body"/>
          </p:nvPr>
        </p:nvSpPr>
        <p:spPr>
          <a:xfrm>
            <a:off x="504000" y="1326600"/>
            <a:ext cx="4426560" cy="1568160"/>
          </a:xfrm>
          <a:prstGeom prst="rect">
            <a:avLst/>
          </a:prstGeom>
        </p:spPr>
        <p:txBody>
          <a:bodyPr lIns="0" rIns="0" tIns="0" bIns="0">
            <a:normAutofit/>
          </a:bodyPr>
          <a:p>
            <a:endParaRPr b="0" lang="el-GR" sz="3200" spc="-1" strike="noStrike">
              <a:latin typeface="Arial"/>
            </a:endParaRPr>
          </a:p>
        </p:txBody>
      </p:sp>
      <p:sp>
        <p:nvSpPr>
          <p:cNvPr id="59" name="PlaceHolder 3"/>
          <p:cNvSpPr>
            <a:spLocks noGrp="1"/>
          </p:cNvSpPr>
          <p:nvPr>
            <p:ph type="body"/>
          </p:nvPr>
        </p:nvSpPr>
        <p:spPr>
          <a:xfrm>
            <a:off x="5152320" y="1326600"/>
            <a:ext cx="4426560" cy="1568160"/>
          </a:xfrm>
          <a:prstGeom prst="rect">
            <a:avLst/>
          </a:prstGeom>
        </p:spPr>
        <p:txBody>
          <a:bodyPr lIns="0" rIns="0" tIns="0" bIns="0">
            <a:normAutofit/>
          </a:bodyPr>
          <a:p>
            <a:endParaRPr b="0" lang="el-GR" sz="3200" spc="-1" strike="noStrike">
              <a:latin typeface="Arial"/>
            </a:endParaRPr>
          </a:p>
        </p:txBody>
      </p:sp>
      <p:sp>
        <p:nvSpPr>
          <p:cNvPr id="60" name="PlaceHolder 4"/>
          <p:cNvSpPr>
            <a:spLocks noGrp="1"/>
          </p:cNvSpPr>
          <p:nvPr>
            <p:ph type="body"/>
          </p:nvPr>
        </p:nvSpPr>
        <p:spPr>
          <a:xfrm>
            <a:off x="504000" y="3044160"/>
            <a:ext cx="90712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62" name="PlaceHolder 2"/>
          <p:cNvSpPr>
            <a:spLocks noGrp="1"/>
          </p:cNvSpPr>
          <p:nvPr>
            <p:ph type="body"/>
          </p:nvPr>
        </p:nvSpPr>
        <p:spPr>
          <a:xfrm>
            <a:off x="504000" y="1326600"/>
            <a:ext cx="9071280" cy="1568160"/>
          </a:xfrm>
          <a:prstGeom prst="rect">
            <a:avLst/>
          </a:prstGeom>
        </p:spPr>
        <p:txBody>
          <a:bodyPr lIns="0" rIns="0" tIns="0" bIns="0">
            <a:normAutofit/>
          </a:bodyPr>
          <a:p>
            <a:endParaRPr b="0" lang="el-GR" sz="3200" spc="-1" strike="noStrike">
              <a:latin typeface="Arial"/>
            </a:endParaRPr>
          </a:p>
        </p:txBody>
      </p:sp>
      <p:sp>
        <p:nvSpPr>
          <p:cNvPr id="63" name="PlaceHolder 3"/>
          <p:cNvSpPr>
            <a:spLocks noGrp="1"/>
          </p:cNvSpPr>
          <p:nvPr>
            <p:ph type="body"/>
          </p:nvPr>
        </p:nvSpPr>
        <p:spPr>
          <a:xfrm>
            <a:off x="504000" y="3044160"/>
            <a:ext cx="90712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65" name="PlaceHolder 2"/>
          <p:cNvSpPr>
            <a:spLocks noGrp="1"/>
          </p:cNvSpPr>
          <p:nvPr>
            <p:ph type="body"/>
          </p:nvPr>
        </p:nvSpPr>
        <p:spPr>
          <a:xfrm>
            <a:off x="504000" y="1326600"/>
            <a:ext cx="4426560" cy="1568160"/>
          </a:xfrm>
          <a:prstGeom prst="rect">
            <a:avLst/>
          </a:prstGeom>
        </p:spPr>
        <p:txBody>
          <a:bodyPr lIns="0" rIns="0" tIns="0" bIns="0">
            <a:normAutofit/>
          </a:bodyPr>
          <a:p>
            <a:endParaRPr b="0" lang="el-GR" sz="3200" spc="-1" strike="noStrike">
              <a:latin typeface="Arial"/>
            </a:endParaRPr>
          </a:p>
        </p:txBody>
      </p:sp>
      <p:sp>
        <p:nvSpPr>
          <p:cNvPr id="66" name="PlaceHolder 3"/>
          <p:cNvSpPr>
            <a:spLocks noGrp="1"/>
          </p:cNvSpPr>
          <p:nvPr>
            <p:ph type="body"/>
          </p:nvPr>
        </p:nvSpPr>
        <p:spPr>
          <a:xfrm>
            <a:off x="5152320" y="1326600"/>
            <a:ext cx="4426560" cy="1568160"/>
          </a:xfrm>
          <a:prstGeom prst="rect">
            <a:avLst/>
          </a:prstGeom>
        </p:spPr>
        <p:txBody>
          <a:bodyPr lIns="0" rIns="0" tIns="0" bIns="0">
            <a:normAutofit/>
          </a:bodyPr>
          <a:p>
            <a:endParaRPr b="0" lang="el-GR" sz="3200" spc="-1" strike="noStrike">
              <a:latin typeface="Arial"/>
            </a:endParaRPr>
          </a:p>
        </p:txBody>
      </p:sp>
      <p:sp>
        <p:nvSpPr>
          <p:cNvPr id="67" name="PlaceHolder 4"/>
          <p:cNvSpPr>
            <a:spLocks noGrp="1"/>
          </p:cNvSpPr>
          <p:nvPr>
            <p:ph type="body"/>
          </p:nvPr>
        </p:nvSpPr>
        <p:spPr>
          <a:xfrm>
            <a:off x="504000" y="3044160"/>
            <a:ext cx="4426560" cy="1568160"/>
          </a:xfrm>
          <a:prstGeom prst="rect">
            <a:avLst/>
          </a:prstGeom>
        </p:spPr>
        <p:txBody>
          <a:bodyPr lIns="0" rIns="0" tIns="0" bIns="0">
            <a:normAutofit/>
          </a:bodyPr>
          <a:p>
            <a:endParaRPr b="0" lang="el-GR" sz="3200" spc="-1" strike="noStrike">
              <a:latin typeface="Arial"/>
            </a:endParaRPr>
          </a:p>
        </p:txBody>
      </p:sp>
      <p:sp>
        <p:nvSpPr>
          <p:cNvPr id="68" name="PlaceHolder 5"/>
          <p:cNvSpPr>
            <a:spLocks noGrp="1"/>
          </p:cNvSpPr>
          <p:nvPr>
            <p:ph type="body"/>
          </p:nvPr>
        </p:nvSpPr>
        <p:spPr>
          <a:xfrm>
            <a:off x="5152320" y="3044160"/>
            <a:ext cx="442656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70"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71"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72"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73"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74"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75"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5" name="PlaceHolder 2"/>
          <p:cNvSpPr>
            <a:spLocks noGrp="1"/>
          </p:cNvSpPr>
          <p:nvPr>
            <p:ph type="body"/>
          </p:nvPr>
        </p:nvSpPr>
        <p:spPr>
          <a:xfrm>
            <a:off x="504000" y="1326600"/>
            <a:ext cx="9071280" cy="3287880"/>
          </a:xfrm>
          <a:prstGeom prst="rect">
            <a:avLst/>
          </a:prstGeom>
        </p:spPr>
        <p:txBody>
          <a:bodyPr lIns="0" rIns="0" tIns="0" bIns="0">
            <a:normAutofit/>
          </a:bodyPr>
          <a:p>
            <a:endParaRPr b="0" lang="el-G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7" name="PlaceHolder 2"/>
          <p:cNvSpPr>
            <a:spLocks noGrp="1"/>
          </p:cNvSpPr>
          <p:nvPr>
            <p:ph type="body"/>
          </p:nvPr>
        </p:nvSpPr>
        <p:spPr>
          <a:xfrm>
            <a:off x="504000" y="1326600"/>
            <a:ext cx="4426560" cy="3287880"/>
          </a:xfrm>
          <a:prstGeom prst="rect">
            <a:avLst/>
          </a:prstGeom>
        </p:spPr>
        <p:txBody>
          <a:bodyPr lIns="0" rIns="0" tIns="0" bIns="0">
            <a:normAutofit/>
          </a:bodyPr>
          <a:p>
            <a:endParaRPr b="0" lang="el-GR" sz="3200" spc="-1" strike="noStrike">
              <a:latin typeface="Arial"/>
            </a:endParaRPr>
          </a:p>
        </p:txBody>
      </p:sp>
      <p:sp>
        <p:nvSpPr>
          <p:cNvPr id="8" name="PlaceHolder 3"/>
          <p:cNvSpPr>
            <a:spLocks noGrp="1"/>
          </p:cNvSpPr>
          <p:nvPr>
            <p:ph type="body"/>
          </p:nvPr>
        </p:nvSpPr>
        <p:spPr>
          <a:xfrm>
            <a:off x="5152320" y="1326600"/>
            <a:ext cx="4426560" cy="3287880"/>
          </a:xfrm>
          <a:prstGeom prst="rect">
            <a:avLst/>
          </a:prstGeom>
        </p:spPr>
        <p:txBody>
          <a:bodyPr lIns="0" rIns="0" tIns="0" bIns="0">
            <a:normAutofit/>
          </a:bodyPr>
          <a:p>
            <a:endParaRPr b="0" lang="el-G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128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12" name="PlaceHolder 2"/>
          <p:cNvSpPr>
            <a:spLocks noGrp="1"/>
          </p:cNvSpPr>
          <p:nvPr>
            <p:ph type="body"/>
          </p:nvPr>
        </p:nvSpPr>
        <p:spPr>
          <a:xfrm>
            <a:off x="504000" y="1326600"/>
            <a:ext cx="4426560" cy="1568160"/>
          </a:xfrm>
          <a:prstGeom prst="rect">
            <a:avLst/>
          </a:prstGeom>
        </p:spPr>
        <p:txBody>
          <a:bodyPr lIns="0" rIns="0" tIns="0" bIns="0">
            <a:normAutofit/>
          </a:bodyPr>
          <a:p>
            <a:endParaRPr b="0" lang="el-GR" sz="3200" spc="-1" strike="noStrike">
              <a:latin typeface="Arial"/>
            </a:endParaRPr>
          </a:p>
        </p:txBody>
      </p:sp>
      <p:sp>
        <p:nvSpPr>
          <p:cNvPr id="13" name="PlaceHolder 3"/>
          <p:cNvSpPr>
            <a:spLocks noGrp="1"/>
          </p:cNvSpPr>
          <p:nvPr>
            <p:ph type="body"/>
          </p:nvPr>
        </p:nvSpPr>
        <p:spPr>
          <a:xfrm>
            <a:off x="5152320" y="1326600"/>
            <a:ext cx="4426560" cy="3287880"/>
          </a:xfrm>
          <a:prstGeom prst="rect">
            <a:avLst/>
          </a:prstGeom>
        </p:spPr>
        <p:txBody>
          <a:bodyPr lIns="0" rIns="0" tIns="0" bIns="0">
            <a:normAutofit/>
          </a:bodyPr>
          <a:p>
            <a:endParaRPr b="0" lang="el-GR" sz="3200" spc="-1" strike="noStrike">
              <a:latin typeface="Arial"/>
            </a:endParaRPr>
          </a:p>
        </p:txBody>
      </p:sp>
      <p:sp>
        <p:nvSpPr>
          <p:cNvPr id="14" name="PlaceHolder 4"/>
          <p:cNvSpPr>
            <a:spLocks noGrp="1"/>
          </p:cNvSpPr>
          <p:nvPr>
            <p:ph type="body"/>
          </p:nvPr>
        </p:nvSpPr>
        <p:spPr>
          <a:xfrm>
            <a:off x="504000" y="3044160"/>
            <a:ext cx="442656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16" name="PlaceHolder 2"/>
          <p:cNvSpPr>
            <a:spLocks noGrp="1"/>
          </p:cNvSpPr>
          <p:nvPr>
            <p:ph type="body"/>
          </p:nvPr>
        </p:nvSpPr>
        <p:spPr>
          <a:xfrm>
            <a:off x="504000" y="1326600"/>
            <a:ext cx="4426560" cy="3287880"/>
          </a:xfrm>
          <a:prstGeom prst="rect">
            <a:avLst/>
          </a:prstGeom>
        </p:spPr>
        <p:txBody>
          <a:bodyPr lIns="0" rIns="0" tIns="0" bIns="0">
            <a:normAutofit/>
          </a:bodyPr>
          <a:p>
            <a:endParaRPr b="0" lang="el-GR" sz="3200" spc="-1" strike="noStrike">
              <a:latin typeface="Arial"/>
            </a:endParaRPr>
          </a:p>
        </p:txBody>
      </p:sp>
      <p:sp>
        <p:nvSpPr>
          <p:cNvPr id="17" name="PlaceHolder 3"/>
          <p:cNvSpPr>
            <a:spLocks noGrp="1"/>
          </p:cNvSpPr>
          <p:nvPr>
            <p:ph type="body"/>
          </p:nvPr>
        </p:nvSpPr>
        <p:spPr>
          <a:xfrm>
            <a:off x="5152320" y="1326600"/>
            <a:ext cx="4426560" cy="1568160"/>
          </a:xfrm>
          <a:prstGeom prst="rect">
            <a:avLst/>
          </a:prstGeom>
        </p:spPr>
        <p:txBody>
          <a:bodyPr lIns="0" rIns="0" tIns="0" bIns="0">
            <a:normAutofit/>
          </a:bodyPr>
          <a:p>
            <a:endParaRPr b="0" lang="el-GR" sz="3200" spc="-1" strike="noStrike">
              <a:latin typeface="Arial"/>
            </a:endParaRPr>
          </a:p>
        </p:txBody>
      </p:sp>
      <p:sp>
        <p:nvSpPr>
          <p:cNvPr id="18" name="PlaceHolder 4"/>
          <p:cNvSpPr>
            <a:spLocks noGrp="1"/>
          </p:cNvSpPr>
          <p:nvPr>
            <p:ph type="body"/>
          </p:nvPr>
        </p:nvSpPr>
        <p:spPr>
          <a:xfrm>
            <a:off x="5152320" y="3044160"/>
            <a:ext cx="442656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1280" cy="946080"/>
          </a:xfrm>
          <a:prstGeom prst="rect">
            <a:avLst/>
          </a:prstGeom>
        </p:spPr>
        <p:txBody>
          <a:bodyPr lIns="0" rIns="0" tIns="0" bIns="0" anchor="ctr">
            <a:noAutofit/>
          </a:bodyPr>
          <a:p>
            <a:pPr algn="ctr"/>
            <a:endParaRPr b="0" lang="el-GR" sz="4400" spc="-1" strike="noStrike">
              <a:latin typeface="Arial"/>
            </a:endParaRPr>
          </a:p>
        </p:txBody>
      </p:sp>
      <p:sp>
        <p:nvSpPr>
          <p:cNvPr id="20" name="PlaceHolder 2"/>
          <p:cNvSpPr>
            <a:spLocks noGrp="1"/>
          </p:cNvSpPr>
          <p:nvPr>
            <p:ph type="body"/>
          </p:nvPr>
        </p:nvSpPr>
        <p:spPr>
          <a:xfrm>
            <a:off x="504000" y="1326600"/>
            <a:ext cx="4426560" cy="1568160"/>
          </a:xfrm>
          <a:prstGeom prst="rect">
            <a:avLst/>
          </a:prstGeom>
        </p:spPr>
        <p:txBody>
          <a:bodyPr lIns="0" rIns="0" tIns="0" bIns="0">
            <a:normAutofit/>
          </a:bodyPr>
          <a:p>
            <a:endParaRPr b="0" lang="el-GR" sz="3200" spc="-1" strike="noStrike">
              <a:latin typeface="Arial"/>
            </a:endParaRPr>
          </a:p>
        </p:txBody>
      </p:sp>
      <p:sp>
        <p:nvSpPr>
          <p:cNvPr id="21" name="PlaceHolder 3"/>
          <p:cNvSpPr>
            <a:spLocks noGrp="1"/>
          </p:cNvSpPr>
          <p:nvPr>
            <p:ph type="body"/>
          </p:nvPr>
        </p:nvSpPr>
        <p:spPr>
          <a:xfrm>
            <a:off x="5152320" y="1326600"/>
            <a:ext cx="4426560" cy="1568160"/>
          </a:xfrm>
          <a:prstGeom prst="rect">
            <a:avLst/>
          </a:prstGeom>
        </p:spPr>
        <p:txBody>
          <a:bodyPr lIns="0" rIns="0" tIns="0" bIns="0">
            <a:normAutofit/>
          </a:bodyPr>
          <a:p>
            <a:endParaRPr b="0" lang="el-GR" sz="3200" spc="-1" strike="noStrike">
              <a:latin typeface="Arial"/>
            </a:endParaRPr>
          </a:p>
        </p:txBody>
      </p:sp>
      <p:sp>
        <p:nvSpPr>
          <p:cNvPr id="22" name="PlaceHolder 4"/>
          <p:cNvSpPr>
            <a:spLocks noGrp="1"/>
          </p:cNvSpPr>
          <p:nvPr>
            <p:ph type="body"/>
          </p:nvPr>
        </p:nvSpPr>
        <p:spPr>
          <a:xfrm>
            <a:off x="504000" y="3044160"/>
            <a:ext cx="9071280" cy="1568160"/>
          </a:xfrm>
          <a:prstGeom prst="rect">
            <a:avLst/>
          </a:prstGeom>
        </p:spPr>
        <p:txBody>
          <a:bodyPr lIns="0" rIns="0" tIns="0" bIns="0">
            <a:normAutofit/>
          </a:bodyPr>
          <a:p>
            <a:endParaRPr b="0" lang="el-G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280" cy="946080"/>
          </a:xfrm>
          <a:prstGeom prst="rect">
            <a:avLst/>
          </a:prstGeom>
        </p:spPr>
        <p:txBody>
          <a:bodyPr lIns="0" rIns="0" tIns="0" bIns="0" anchor="ctr">
            <a:noAutofit/>
          </a:bodyPr>
          <a:p>
            <a:r>
              <a:rPr b="0" lang="el-GR" sz="1800" spc="-1" strike="noStrike">
                <a:latin typeface="Arial"/>
              </a:rPr>
              <a:t>Click to edit the title text format</a:t>
            </a:r>
            <a:endParaRPr b="0" lang="el-GR" sz="18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Click to edit the outline text format</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Second Outline Level</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Third Outline Level</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Fourth Outline Level</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Fifth Outline Level</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Sixth Outline Level</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Seventh Outline Level</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1280" cy="946080"/>
          </a:xfrm>
          <a:prstGeom prst="rect">
            <a:avLst/>
          </a:prstGeom>
        </p:spPr>
        <p:txBody>
          <a:bodyPr lIns="0" rIns="0" tIns="0" bIns="0" anchor="ctr">
            <a:noAutofit/>
          </a:bodyPr>
          <a:p>
            <a:r>
              <a:rPr b="0" lang="el-GR" sz="1800" spc="-1" strike="noStrike">
                <a:latin typeface="Arial"/>
              </a:rPr>
              <a:t>Click to edit the title text format</a:t>
            </a:r>
            <a:endParaRPr b="0" lang="el-GR" sz="1800" spc="-1" strike="noStrike">
              <a:latin typeface="Arial"/>
            </a:endParaRPr>
          </a:p>
        </p:txBody>
      </p:sp>
      <p:sp>
        <p:nvSpPr>
          <p:cNvPr id="39" name="PlaceHolder 2"/>
          <p:cNvSpPr>
            <a:spLocks noGrp="1"/>
          </p:cNvSpPr>
          <p:nvPr>
            <p:ph type="body"/>
          </p:nvPr>
        </p:nvSpPr>
        <p:spPr>
          <a:xfrm>
            <a:off x="504000" y="1326600"/>
            <a:ext cx="9071280" cy="32878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1800" spc="-1" strike="noStrike">
                <a:latin typeface="Arial"/>
              </a:rPr>
              <a:t>Click to edit the outline text format</a:t>
            </a:r>
            <a:endParaRPr b="0" lang="el-GR" sz="1800" spc="-1" strike="noStrike">
              <a:latin typeface="Arial"/>
            </a:endParaRPr>
          </a:p>
          <a:p>
            <a:pPr lvl="1" marL="864000" indent="-324000">
              <a:spcBef>
                <a:spcPts val="1134"/>
              </a:spcBef>
              <a:buClr>
                <a:srgbClr val="000000"/>
              </a:buClr>
              <a:buSzPct val="75000"/>
              <a:buFont typeface="Symbol" charset="2"/>
              <a:buChar char=""/>
            </a:pPr>
            <a:r>
              <a:rPr b="0" lang="el-GR" sz="1800" spc="-1" strike="noStrike">
                <a:latin typeface="Arial"/>
              </a:rPr>
              <a:t>Second Outline Level</a:t>
            </a:r>
            <a:endParaRPr b="0" lang="el-GR" sz="1800" spc="-1" strike="noStrike">
              <a:latin typeface="Arial"/>
            </a:endParaRPr>
          </a:p>
          <a:p>
            <a:pPr lvl="2" marL="1296000" indent="-288000">
              <a:spcBef>
                <a:spcPts val="850"/>
              </a:spcBef>
              <a:buClr>
                <a:srgbClr val="000000"/>
              </a:buClr>
              <a:buSzPct val="45000"/>
              <a:buFont typeface="Wingdings" charset="2"/>
              <a:buChar char=""/>
            </a:pPr>
            <a:r>
              <a:rPr b="0" lang="el-GR" sz="1800" spc="-1" strike="noStrike">
                <a:latin typeface="Arial"/>
              </a:rPr>
              <a:t>Third Outline Level</a:t>
            </a:r>
            <a:endParaRPr b="0" lang="el-GR" sz="1800" spc="-1" strike="noStrike">
              <a:latin typeface="Arial"/>
            </a:endParaRPr>
          </a:p>
          <a:p>
            <a:pPr lvl="3" marL="1728000" indent="-216000">
              <a:spcBef>
                <a:spcPts val="567"/>
              </a:spcBef>
              <a:buClr>
                <a:srgbClr val="000000"/>
              </a:buClr>
              <a:buSzPct val="75000"/>
              <a:buFont typeface="Symbol" charset="2"/>
              <a:buChar char=""/>
            </a:pPr>
            <a:r>
              <a:rPr b="0" lang="el-GR" sz="1800" spc="-1" strike="noStrike">
                <a:latin typeface="Arial"/>
              </a:rPr>
              <a:t>Fourth Outline Level</a:t>
            </a:r>
            <a:endParaRPr b="0" lang="el-GR" sz="1800" spc="-1" strike="noStrike">
              <a:latin typeface="Arial"/>
            </a:endParaRPr>
          </a:p>
          <a:p>
            <a:pPr lvl="4" marL="2160000" indent="-216000">
              <a:spcBef>
                <a:spcPts val="283"/>
              </a:spcBef>
              <a:buClr>
                <a:srgbClr val="000000"/>
              </a:buClr>
              <a:buSzPct val="45000"/>
              <a:buFont typeface="Wingdings" charset="2"/>
              <a:buChar char=""/>
            </a:pPr>
            <a:r>
              <a:rPr b="0" lang="el-GR" sz="1800" spc="-1" strike="noStrike">
                <a:latin typeface="Arial"/>
              </a:rPr>
              <a:t>Fifth Outline Level</a:t>
            </a:r>
            <a:endParaRPr b="0" lang="el-GR" sz="1800" spc="-1" strike="noStrike">
              <a:latin typeface="Arial"/>
            </a:endParaRPr>
          </a:p>
          <a:p>
            <a:pPr lvl="5" marL="2592000" indent="-216000">
              <a:spcBef>
                <a:spcPts val="283"/>
              </a:spcBef>
              <a:buClr>
                <a:srgbClr val="000000"/>
              </a:buClr>
              <a:buSzPct val="45000"/>
              <a:buFont typeface="Wingdings" charset="2"/>
              <a:buChar char=""/>
            </a:pPr>
            <a:r>
              <a:rPr b="0" lang="el-GR" sz="1800" spc="-1" strike="noStrike">
                <a:latin typeface="Arial"/>
              </a:rPr>
              <a:t>Sixth Outline Level</a:t>
            </a:r>
            <a:endParaRPr b="0" lang="el-GR" sz="1800" spc="-1" strike="noStrike">
              <a:latin typeface="Arial"/>
            </a:endParaRPr>
          </a:p>
          <a:p>
            <a:pPr lvl="6" marL="3024000" indent="-216000">
              <a:spcBef>
                <a:spcPts val="283"/>
              </a:spcBef>
              <a:buClr>
                <a:srgbClr val="000000"/>
              </a:buClr>
              <a:buSzPct val="45000"/>
              <a:buFont typeface="Wingdings" charset="2"/>
              <a:buChar char=""/>
            </a:pPr>
            <a:r>
              <a:rPr b="0" lang="el-GR" sz="1800" spc="-1" strike="noStrike">
                <a:latin typeface="Arial"/>
              </a:rPr>
              <a:t>Seventh Outline Level</a:t>
            </a:r>
            <a:endParaRPr b="0" lang="el-G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8dada"/>
        </a:solidFill>
      </p:bgPr>
    </p:bg>
    <p:spTree>
      <p:nvGrpSpPr>
        <p:cNvPr id="1" name=""/>
        <p:cNvGrpSpPr/>
        <p:nvPr/>
      </p:nvGrpSpPr>
      <p:grpSpPr>
        <a:xfrm>
          <a:off x="0" y="0"/>
          <a:ext cx="0" cy="0"/>
          <a:chOff x="0" y="0"/>
          <a:chExt cx="0" cy="0"/>
        </a:xfrm>
      </p:grpSpPr>
      <p:sp>
        <p:nvSpPr>
          <p:cNvPr id="76" name="PlaceHolder 1"/>
          <p:cNvSpPr txBox="1"/>
          <p:nvPr/>
        </p:nvSpPr>
        <p:spPr>
          <a:xfrm>
            <a:off x="504000" y="226080"/>
            <a:ext cx="9071280" cy="946080"/>
          </a:xfrm>
          <a:prstGeom prst="rect">
            <a:avLst/>
          </a:prstGeom>
          <a:noFill/>
          <a:ln w="0">
            <a:noFill/>
          </a:ln>
        </p:spPr>
        <p:txBody>
          <a:bodyPr lIns="0" rIns="0" tIns="0" bIns="0" anchor="ctr">
            <a:noAutofit/>
          </a:bodyPr>
          <a:p>
            <a:pPr algn="ctr">
              <a:lnSpc>
                <a:spcPct val="100000"/>
              </a:lnSpc>
            </a:pPr>
            <a:r>
              <a:rPr b="0" lang="el-GR" sz="4400" spc="-1" strike="noStrike">
                <a:latin typeface="Arial"/>
              </a:rPr>
              <a:t>  </a:t>
            </a:r>
            <a:r>
              <a:rPr b="0" lang="el-GR" sz="4400" spc="-1" strike="noStrike">
                <a:latin typeface="Arial"/>
              </a:rPr>
              <a:t>Εκπαίδευση στο Βυζάντιο</a:t>
            </a:r>
            <a:endParaRPr b="0" lang="el-GR" sz="4400" spc="-1" strike="noStrike">
              <a:latin typeface="Arial"/>
            </a:endParaRPr>
          </a:p>
        </p:txBody>
      </p:sp>
      <p:sp>
        <p:nvSpPr>
          <p:cNvPr id="77" name="PlaceHolder 2"/>
          <p:cNvSpPr txBox="1"/>
          <p:nvPr/>
        </p:nvSpPr>
        <p:spPr>
          <a:xfrm>
            <a:off x="360000" y="1440000"/>
            <a:ext cx="9071280" cy="3287880"/>
          </a:xfrm>
          <a:prstGeom prst="rect">
            <a:avLst/>
          </a:prstGeom>
          <a:noFill/>
          <a:ln w="0">
            <a:noFill/>
          </a:ln>
        </p:spPr>
        <p:txBody>
          <a:bodyPr lIns="0" rIns="0" tIns="0" bIns="0" anchor="ctr">
            <a:noAutofit/>
          </a:bodyPr>
          <a:p>
            <a:pPr>
              <a:lnSpc>
                <a:spcPct val="100000"/>
              </a:lnSpc>
            </a:pPr>
            <a:r>
              <a:rPr b="0" lang="el-GR" sz="1800" spc="-1" strike="noStrike">
                <a:latin typeface="Arial"/>
              </a:rPr>
              <a:t>Εβίνα Μακράκη Β΄3</a:t>
            </a:r>
            <a:endParaRPr b="0" lang="el-GR" sz="1800" spc="-1" strike="noStrike">
              <a:latin typeface="Arial"/>
            </a:endParaRPr>
          </a:p>
        </p:txBody>
      </p:sp>
      <p:sp>
        <p:nvSpPr>
          <p:cNvPr id="78" name=""/>
          <p:cNvSpPr/>
          <p:nvPr/>
        </p:nvSpPr>
        <p:spPr>
          <a:xfrm>
            <a:off x="9431640" y="3084120"/>
            <a:ext cx="360" cy="360"/>
          </a:xfrm>
          <a:prstGeom prst="bentConnector3">
            <a:avLst>
              <a:gd name="adj1" fmla="val 50000"/>
            </a:avLst>
          </a:prstGeom>
          <a:noFill/>
          <a:ln w="0">
            <a:solidFill>
              <a:srgbClr val="3465a4"/>
            </a:solidFill>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8dada"/>
        </a:solidFill>
      </p:bgPr>
    </p:bg>
    <p:spTree>
      <p:nvGrpSpPr>
        <p:cNvPr id="1" name=""/>
        <p:cNvGrpSpPr/>
        <p:nvPr/>
      </p:nvGrpSpPr>
      <p:grpSpPr>
        <a:xfrm>
          <a:off x="0" y="0"/>
          <a:ext cx="0" cy="0"/>
          <a:chOff x="0" y="0"/>
          <a:chExt cx="0" cy="0"/>
        </a:xfrm>
      </p:grpSpPr>
      <p:sp>
        <p:nvSpPr>
          <p:cNvPr id="79" name="PlaceHolder 1"/>
          <p:cNvSpPr txBox="1"/>
          <p:nvPr/>
        </p:nvSpPr>
        <p:spPr>
          <a:xfrm>
            <a:off x="504000" y="226080"/>
            <a:ext cx="9071280" cy="946080"/>
          </a:xfrm>
          <a:prstGeom prst="rect">
            <a:avLst/>
          </a:prstGeom>
          <a:noFill/>
          <a:ln w="0">
            <a:noFill/>
          </a:ln>
        </p:spPr>
        <p:txBody>
          <a:bodyPr lIns="0" rIns="0" tIns="0" bIns="0" anchor="ctr">
            <a:noAutofit/>
          </a:bodyPr>
          <a:p>
            <a:pPr algn="ctr"/>
            <a:endParaRPr b="0" lang="el-GR" sz="4400" spc="-1" strike="noStrike">
              <a:latin typeface="Arial"/>
            </a:endParaRPr>
          </a:p>
        </p:txBody>
      </p:sp>
      <p:sp>
        <p:nvSpPr>
          <p:cNvPr id="80" name="PlaceHolder 2"/>
          <p:cNvSpPr txBox="1"/>
          <p:nvPr/>
        </p:nvSpPr>
        <p:spPr>
          <a:xfrm>
            <a:off x="648360" y="1391760"/>
            <a:ext cx="9071280" cy="3287880"/>
          </a:xfrm>
          <a:prstGeom prst="rect">
            <a:avLst/>
          </a:prstGeom>
          <a:noFill/>
          <a:ln w="0">
            <a:noFill/>
          </a:ln>
        </p:spPr>
        <p:txBody>
          <a:bodyPr lIns="0" rIns="0" tIns="0" bIns="0">
            <a:normAutofit fontScale="9000"/>
          </a:bodyPr>
          <a:p>
            <a:pPr marL="432000" indent="-323640">
              <a:lnSpc>
                <a:spcPct val="100000"/>
              </a:lnSpc>
              <a:spcBef>
                <a:spcPts val="1417"/>
              </a:spcBef>
              <a:buClr>
                <a:srgbClr val="000000"/>
              </a:buClr>
              <a:buSzPct val="45000"/>
              <a:buFont typeface="Wingdings" charset="2"/>
              <a:buChar char=""/>
            </a:pPr>
            <a:r>
              <a:rPr b="0" lang="el-GR" sz="3200" spc="-1" strike="noStrike">
                <a:latin typeface="Arial"/>
                <a:ea typeface="Microsoft YaHei"/>
              </a:rPr>
              <a:t>Η εκπαίδευση στο Βυζάντιο δεν ήταν υποχρεωτική. Σχολεία, δάσκαλοι και βιβλία ήταν συγκεντρωμένα στις πόλεις, όπου και εκεί απευθύνονταν σε ελάχιστα άτομα. Τα σχολεία ήταν ιδιωτικά ή εκκλησιαστικά, τα παιδιά πήγαιναν σ' αυτά σε ηλικία έξι έως οκτώ ετών και οι γονείς τους πλήρωναν τα δίδακτρα σε είδος ή χρήματα. Μάλιστα τα υψηλά δίδακτρα της ιδιωτικής διδασκαλίας την έκαναν απρόσιτη για τις περισσότερες οικογένειες των Βυζαντινών. Οι βαθμίδες του Βυζαντίου αποστελλόντουσαν από: </a:t>
            </a:r>
            <a:endParaRPr b="0" lang="el-GR" sz="3200" spc="-1" strike="noStrike">
              <a:latin typeface="Arial"/>
            </a:endParaRPr>
          </a:p>
          <a:p>
            <a:pPr marL="432000" indent="-323640">
              <a:lnSpc>
                <a:spcPct val="100000"/>
              </a:lnSpc>
              <a:spcBef>
                <a:spcPts val="1417"/>
              </a:spcBef>
              <a:buClr>
                <a:srgbClr val="000000"/>
              </a:buClr>
              <a:buFont typeface="OpenSymbol"/>
              <a:buChar char="◦"/>
            </a:pPr>
            <a:r>
              <a:rPr b="0" lang="el-GR" sz="3200" spc="-1" strike="noStrike">
                <a:latin typeface="Arial"/>
                <a:ea typeface="Microsoft YaHei"/>
              </a:rPr>
              <a:t>Η προπαιδεία, που αντιστοιχεί στο σημερινό δημοτικό, διαρκούσε 3 ως 4 χρόνια </a:t>
            </a:r>
            <a:endParaRPr b="0" lang="el-GR" sz="3200" spc="-1" strike="noStrike">
              <a:latin typeface="Arial"/>
            </a:endParaRPr>
          </a:p>
          <a:p>
            <a:pPr marL="432000" indent="-323640">
              <a:lnSpc>
                <a:spcPct val="100000"/>
              </a:lnSpc>
              <a:spcBef>
                <a:spcPts val="1417"/>
              </a:spcBef>
              <a:buClr>
                <a:srgbClr val="000000"/>
              </a:buClr>
              <a:buFont typeface="OpenSymbol"/>
              <a:buChar char="◦"/>
            </a:pPr>
            <a:r>
              <a:rPr b="0" lang="el-GR" sz="3200" spc="-1" strike="noStrike">
                <a:latin typeface="Arial"/>
                <a:ea typeface="Microsoft YaHei"/>
              </a:rPr>
              <a:t>Η εγκύκλιος παιδεία, που αντιστοιχεί στο γυμνάσιο και το λύκειο, διαρκούσε 4 χρόνια και φοιτούσαν μαθητές από τα 12 ή 14 χρόνια τους.</a:t>
            </a:r>
            <a:endParaRPr b="0" lang="el-GR"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3200" spc="-1" strike="noStrike">
                <a:latin typeface="Arial"/>
                <a:ea typeface="Microsoft YaHei"/>
              </a:rPr>
              <a:t>Το βασικό(προπαιδεία) είχε 4 τάξεις:Στις δυο πρώτες οι μαθητές μάθαιναν να διαβάζουν, να γράφουν και να λογαριάζουν ενώ στις μεγαλύτερες μάθαιναν ορθογραφία, γραμματική, αριθμητική και ιστορίες από την Αγία Γραφή, τον Όμηρο και τους μύθους του Αισώπου. Στα εκκλησιαστικά σχολεία φοιτούσαν και ορφανά ή μαθητές από άλλες περιοχές δωρεάν.</a:t>
            </a:r>
            <a:endParaRPr b="0" lang="el-GR"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3200" spc="-1" strike="noStrike">
                <a:latin typeface="Arial"/>
                <a:ea typeface="Microsoft YaHei"/>
              </a:rPr>
              <a:t>Τα κορίτσια(από τον 11ο αιώνα και έπειτα άρχισαν το σχολείο) και αρκετά αγόρια δεν πήγαιναν σχολεία. Έμεναν στο σπίτι, βοηθούσαν στις δουλειές και τα διαπαιδαγωγούσαν οι γονείς και οι παππούδες τους. Όσα αγόρια δεν πήγαιναν σχολείο μάθαιναν τέχνες σε ειδικούς τεχνίτες</a:t>
            </a:r>
            <a:endParaRPr b="0" lang="el-GR" sz="3200" spc="-1" strike="noStrike">
              <a:latin typeface="Arial"/>
            </a:endParaRPr>
          </a:p>
          <a:p>
            <a:pPr>
              <a:lnSpc>
                <a:spcPct val="100000"/>
              </a:lnSpc>
              <a:spcBef>
                <a:spcPts val="1417"/>
              </a:spcBef>
            </a:pP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8dada"/>
        </a:solidFill>
      </p:bgPr>
    </p:bg>
    <p:spTree>
      <p:nvGrpSpPr>
        <p:cNvPr id="1" name=""/>
        <p:cNvGrpSpPr/>
        <p:nvPr/>
      </p:nvGrpSpPr>
      <p:grpSpPr>
        <a:xfrm>
          <a:off x="0" y="0"/>
          <a:ext cx="0" cy="0"/>
          <a:chOff x="0" y="0"/>
          <a:chExt cx="0" cy="0"/>
        </a:xfrm>
      </p:grpSpPr>
      <p:sp>
        <p:nvSpPr>
          <p:cNvPr id="81" name="PlaceHolder 1"/>
          <p:cNvSpPr txBox="1"/>
          <p:nvPr/>
        </p:nvSpPr>
        <p:spPr>
          <a:xfrm>
            <a:off x="360000" y="900000"/>
            <a:ext cx="9359640" cy="3779640"/>
          </a:xfrm>
          <a:prstGeom prst="rect">
            <a:avLst/>
          </a:prstGeom>
          <a:noFill/>
          <a:ln w="0">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el-GR" sz="1200" spc="-1" strike="noStrike">
                <a:latin typeface="Arial"/>
                <a:ea typeface="Microsoft YaHei"/>
              </a:rPr>
              <a:t>Τα σχολεία στο Βυζάντιο δεν στεγάζονταν όπως σήμερα σε μεγάλα κτίρια με αυλές και πολλά παράθυρα. Ως αίθουσες διδασκαλίας χρησίμευαν δωμάτια στον περίβολο των εκκλησιών, σε νάρθηκες, όπως επίσης και σε οικήματα κοντά σε μοναστήρια. Στις αίθουσες δεν υπήρχαν θρανία. Υπήρχαν μόνο λίγες ξύλινες ψηλές καρέκλες, τις αναβάθρες, δηλαδή σκαμνάκια. Μερικές φορές τα σχολεία στεγάζονταν μέσα σε εκκλησίες ή μοναστήρια.  Τα παιδιά πήγαιναν στα σχολείο με τα καθημερινά τους ρούχα και έτρωγαν το μεσημέρι εκεί. Μερικοί μαθητές ζούσαν στο σχολείο και άλλοι επέστρεφαν στα σπίτια τους. Ορισμένες φορές οι κακές καιρικές συνθήκες εμπόδιζαν τα παιδιά να πάνε σχολείο.</a:t>
            </a:r>
            <a:endParaRPr b="0" lang="el-GR" sz="1200" spc="-1" strike="noStrike">
              <a:latin typeface="Arial"/>
            </a:endParaRPr>
          </a:p>
        </p:txBody>
      </p:sp>
      <p:pic>
        <p:nvPicPr>
          <p:cNvPr id="82" name="" descr=""/>
          <p:cNvPicPr/>
          <p:nvPr/>
        </p:nvPicPr>
        <p:blipFill>
          <a:blip r:embed="rId1"/>
          <a:srcRect l="13901" t="16528" r="11035" b="30803"/>
          <a:stretch/>
        </p:blipFill>
        <p:spPr>
          <a:xfrm>
            <a:off x="720000" y="2340000"/>
            <a:ext cx="2879280" cy="23554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8dada"/>
        </a:solidFill>
      </p:bgPr>
    </p:bg>
    <p:spTree>
      <p:nvGrpSpPr>
        <p:cNvPr id="1" name=""/>
        <p:cNvGrpSpPr/>
        <p:nvPr/>
      </p:nvGrpSpPr>
      <p:grpSpPr>
        <a:xfrm>
          <a:off x="0" y="0"/>
          <a:ext cx="0" cy="0"/>
          <a:chOff x="0" y="0"/>
          <a:chExt cx="0" cy="0"/>
        </a:xfrm>
      </p:grpSpPr>
      <p:sp>
        <p:nvSpPr>
          <p:cNvPr id="83" name="PlaceHolder 1"/>
          <p:cNvSpPr txBox="1"/>
          <p:nvPr/>
        </p:nvSpPr>
        <p:spPr>
          <a:xfrm>
            <a:off x="360000" y="900000"/>
            <a:ext cx="9071280" cy="3287880"/>
          </a:xfrm>
          <a:prstGeom prst="rect">
            <a:avLst/>
          </a:prstGeom>
          <a:noFill/>
          <a:ln w="0">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el-GR" sz="1200" spc="-1" strike="noStrike">
                <a:latin typeface="Arial"/>
              </a:rPr>
              <a:t>Οι μαθητές έγραφαν με στυλόν ή γραφείον, που είχε μυτερή ακίδα στο ένα άκρο ώστε τα γράμματα να χαράζονται εύκολα, και πεπλατυσμένη στο άλλο για να σβήνουν. Επίσης με κοντύλι κι έσβηναν με σφουγγάρι. Έγραφαν πάνω σε ξύλινες πινακίδες, τα σχεδάρια, σε παπύρους και περγαμηνές που τις κουβαλούσαν στον μάρσιπο, δηλαδή στην τσάντα τους. Πάνω στον πάπυρο και στην περγαμηνή έγραφαν με ένα ειδικά ξυσμένο καλάμι, το κάλαμον, που το βουτούσαν σε μελάνι μαύρο συνήθως. Μαζί τους είχαν ένα μαχαιράκι για να ξύνουν τη μύτη του καλάμου που ήταν χαραγμένη κατά μήκος ώστε να συγκρατεί το μελάνι.</a:t>
            </a:r>
            <a:endParaRPr b="0" lang="el-GR" sz="12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1200" spc="-1" strike="noStrike">
                <a:latin typeface="Arial"/>
              </a:rPr>
              <a:t>Πολύ συχνές ήταν και οι τιμωρίες, μάλιστα τις περισσότερες φορές έβρισκαν σύμφωνους και τους γονείς που πίστευαν ότι οι σωματικές τιμωρίες ήταν ωφέλιμες για τα παιδιά τους. "Όποιος δε δαρθεί δε μαθαίνει γράμματα" έλεγαν συχνά. </a:t>
            </a:r>
            <a:endParaRPr b="0" lang="el-GR" sz="1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8dada"/>
        </a:solidFill>
      </p:bgPr>
    </p:bg>
    <p:spTree>
      <p:nvGrpSpPr>
        <p:cNvPr id="1" name=""/>
        <p:cNvGrpSpPr/>
        <p:nvPr/>
      </p:nvGrpSpPr>
      <p:grpSpPr>
        <a:xfrm>
          <a:off x="0" y="0"/>
          <a:ext cx="0" cy="0"/>
          <a:chOff x="0" y="0"/>
          <a:chExt cx="0" cy="0"/>
        </a:xfrm>
      </p:grpSpPr>
      <p:sp>
        <p:nvSpPr>
          <p:cNvPr id="84" name="PlaceHolder 1"/>
          <p:cNvSpPr txBox="1"/>
          <p:nvPr/>
        </p:nvSpPr>
        <p:spPr>
          <a:xfrm>
            <a:off x="828360" y="900000"/>
            <a:ext cx="9071280" cy="3287880"/>
          </a:xfrm>
          <a:prstGeom prst="rect">
            <a:avLst/>
          </a:prstGeom>
          <a:noFill/>
          <a:ln w="0">
            <a:noFill/>
          </a:ln>
        </p:spPr>
        <p:txBody>
          <a:bodyPr lIns="0" rIns="0" tIns="0" bIns="0">
            <a:normAutofit fontScale="7000"/>
          </a:bodyPr>
          <a:p>
            <a:pPr marL="432000" indent="-323640">
              <a:lnSpc>
                <a:spcPct val="100000"/>
              </a:lnSpc>
              <a:spcBef>
                <a:spcPts val="1417"/>
              </a:spcBef>
              <a:buClr>
                <a:srgbClr val="000000"/>
              </a:buClr>
              <a:buSzPct val="45000"/>
              <a:buFont typeface="Wingdings" charset="2"/>
              <a:buChar char=""/>
            </a:pPr>
            <a:r>
              <a:rPr b="0" lang="el-GR" sz="3200" spc="-1" strike="noStrike">
                <a:latin typeface="Arial"/>
              </a:rPr>
              <a:t>Οι δάσκαλοι δεν είχαν πολλά βιβλία στην κατοχή τους παρά το καθημερινό ενδιαφέρον και την προσωπική ενασχόληση που είχαν μερικοί από αυτούς αντιγράφοντας οι ίδιοι με κόπο κάποια έργα. Σπάνια οι μικρές τους βιβλιοθήκες ξεπερνούσαν σε περιεχόμενο τους είκοσι τόμους. Οι λιγοστοί τυχεροί που κατόρθωναν να συγκροτήσουν μεγάλες βιβλιοθήκες ήταν συνήθως μέλη της αυτοκρατορικής οικογένειας και της αριστοκρατίας ή ακόμα ανώτεροι κληρικοί.</a:t>
            </a:r>
            <a:endParaRPr b="0" lang="el-GR"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3200" spc="-1" strike="noStrike">
                <a:latin typeface="Arial"/>
              </a:rPr>
              <a:t>Ξεχωριστή θέση ανάμεσά τους κατέλαβε ο Φώτιος, φιλόλογος με βαθύτατη μόρφωση που έζησε κι έδρασε τον 9ο αιώνα φτάνοντας μέχρι το ανώτατο αξίωμα του Πατριάρχη Κωνσταντινουπόλεως. Η βιβλιοθήκη του θεωρείται μία από τις μεγαλύτερες και περιφημότερες της εποχής του. Συντάκτης πολλών αξιόλογων κειμένων, επιστολών και ενός Λεξικού, ο Φώτιος υπήρξε κατά πολλούς ένας από τους πιο διακεκριμένους καθηγητές της πρωτεύουσας. Πάνω απ’ όλα του οφείλουμε τη διάσωση ενός μεγάλου αριθμού αρχαίων ελληνικών συγγραμμάτων. Παρακινούμενος από την έντονη κλίση του προς αυτά τα θέματα, ο Φώτιος αναζωπύρωσε το ενδιαφέρον των συγχρόνων του για την αρχαιότητα.</a:t>
            </a:r>
            <a:endParaRPr b="0" lang="el-GR"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3200" spc="-1" strike="noStrike">
                <a:latin typeface="Arial"/>
              </a:rPr>
              <a:t>Ένας από τους πιο μεγάλους δάσκαλους και ο γνωστότερος, ίσως, μαθηματικός και φιλόσοφος του Βυζαντίου ήταν ο Λέων ο Μαθηματικός. Οι επιδόσεις του στην Άλγεβρα θεωρούνται ακόμα και σήμερα πρωτοπόρες. Ο Λέοντας δίδαξε σε σχολείο της Κωνσταντινούπολης και είχε αξιόλογη προσωπική βιβλιοθήκη. Στον Λέοντα οφείλεται, ανάμεσα σε άλλα, μία από τις σημαντικότερες επινοήσεις της βυζαντινής εποχής, ο οπτικός τηλέγραφος. Ο Λέων κατασκεύασε δύο τέλεια συγχρονισμένα ρολόγια. Τοποθέτησε το ένα στο φρούριο του Λουλού, κοντά στην Ταρσό και το άλλο στο ηλιακόν του Φάρου, στην Κωνσταντινούπολη.</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8dada"/>
        </a:solidFill>
      </p:bgPr>
    </p:bg>
    <p:spTree>
      <p:nvGrpSpPr>
        <p:cNvPr id="1" name=""/>
        <p:cNvGrpSpPr/>
        <p:nvPr/>
      </p:nvGrpSpPr>
      <p:grpSpPr>
        <a:xfrm>
          <a:off x="0" y="0"/>
          <a:ext cx="0" cy="0"/>
          <a:chOff x="0" y="0"/>
          <a:chExt cx="0" cy="0"/>
        </a:xfrm>
      </p:grpSpPr>
      <p:sp>
        <p:nvSpPr>
          <p:cNvPr id="85" name="PlaceHolder 1"/>
          <p:cNvSpPr txBox="1"/>
          <p:nvPr/>
        </p:nvSpPr>
        <p:spPr>
          <a:xfrm>
            <a:off x="504000" y="226080"/>
            <a:ext cx="9071280" cy="946080"/>
          </a:xfrm>
          <a:prstGeom prst="rect">
            <a:avLst/>
          </a:prstGeom>
          <a:noFill/>
          <a:ln w="0">
            <a:noFill/>
          </a:ln>
        </p:spPr>
        <p:txBody>
          <a:bodyPr lIns="0" rIns="0" tIns="0" bIns="0" anchor="ctr">
            <a:noAutofit/>
          </a:bodyPr>
          <a:p>
            <a:pPr algn="ctr">
              <a:lnSpc>
                <a:spcPct val="100000"/>
              </a:lnSpc>
            </a:pPr>
            <a:r>
              <a:rPr b="0" lang="el-GR" sz="4400" spc="-1" strike="noStrike">
                <a:latin typeface="Arial"/>
              </a:rPr>
              <a:t>Βιβλιογραφία</a:t>
            </a:r>
            <a:endParaRPr b="0" lang="el-GR" sz="4400" spc="-1" strike="noStrike">
              <a:latin typeface="Arial"/>
            </a:endParaRPr>
          </a:p>
        </p:txBody>
      </p:sp>
      <p:sp>
        <p:nvSpPr>
          <p:cNvPr id="86" name="PlaceHolder 2"/>
          <p:cNvSpPr txBox="1"/>
          <p:nvPr/>
        </p:nvSpPr>
        <p:spPr>
          <a:xfrm>
            <a:off x="504000" y="1326600"/>
            <a:ext cx="9071280" cy="3287880"/>
          </a:xfrm>
          <a:prstGeom prst="rect">
            <a:avLst/>
          </a:prstGeom>
          <a:noFill/>
          <a:ln w="0">
            <a:noFill/>
          </a:ln>
        </p:spPr>
        <p:txBody>
          <a:bodyPr lIns="0" rIns="0" tIns="0" bIns="0">
            <a:normAutofit/>
          </a:bodyPr>
          <a:p>
            <a:pPr marL="432000" indent="-323640">
              <a:lnSpc>
                <a:spcPct val="100000"/>
              </a:lnSpc>
              <a:spcBef>
                <a:spcPts val="1417"/>
              </a:spcBef>
              <a:buClr>
                <a:srgbClr val="000000"/>
              </a:buClr>
              <a:buSzPct val="45000"/>
              <a:buFont typeface="Wingdings" charset="2"/>
              <a:buChar char=""/>
            </a:pPr>
            <a:r>
              <a:rPr b="0" lang="el-GR" sz="1300" spc="-1" strike="noStrike">
                <a:latin typeface="Arial"/>
              </a:rPr>
              <a:t>http://dimlefkostou.blogspot.com/2017/11/blog-post_15.html</a:t>
            </a:r>
            <a:endParaRPr b="0" lang="el-GR" sz="13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TotalTime>
  <Application>LibreOffice/7.1.3.2$Windows_X86_64 LibreOffice_project/47f78053abe362b9384784d31a6e56f8511eb1c1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2022-03-02T14:30:52Z</dcterms:created>
  <dc:creator/>
  <dc:description/>
  <dc:language>el-GR</dc:language>
  <cp:lastModifiedBy/>
  <dcterms:modified xsi:type="dcterms:W3CDTF">2022-06-10T14:35:46Z</dcterms:modified>
  <cp:revision>6</cp:revision>
  <dc:subject/>
  <dc:title/>
</cp:coreProperties>
</file>

<file path=docProps/custom.xml><?xml version="1.0" encoding="utf-8"?>
<Properties xmlns="http://schemas.openxmlformats.org/officeDocument/2006/custom-properties" xmlns:vt="http://schemas.openxmlformats.org/officeDocument/2006/docPropsVTypes"/>
</file>