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707E0819-38AD-4DD3-8B56-CB4ADC6A3A29}" type="datetimeFigureOut">
              <a:rPr lang="en-US" smtClean="0"/>
              <a:t>16-Nov-18</a:t>
            </a:fld>
            <a:endParaRPr lang="en-US"/>
          </a:p>
        </p:txBody>
      </p:sp>
      <p:sp>
        <p:nvSpPr>
          <p:cNvPr id="4" name="Θέση υποσέλιδου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B5A88B7-11B2-41F2-B64A-72B855E84D87}" type="slidenum">
              <a:rPr lang="en-US" smtClean="0"/>
              <a:t>‹#›</a:t>
            </a:fld>
            <a:endParaRPr lang="en-US"/>
          </a:p>
        </p:txBody>
      </p:sp>
    </p:spTree>
    <p:extLst>
      <p:ext uri="{BB962C8B-B14F-4D97-AF65-F5344CB8AC3E}">
        <p14:creationId xmlns:p14="http://schemas.microsoft.com/office/powerpoint/2010/main" val="34315516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9E3E61DE-6A18-4926-8C2E-DFDD769740B5}" type="datetimeFigureOut">
              <a:rPr lang="en-US" smtClean="0"/>
              <a:t>16-Nov-18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45E018A-CE78-496B-A76F-11CBEE9767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E3E61DE-6A18-4926-8C2E-DFDD769740B5}" type="datetimeFigureOut">
              <a:rPr lang="en-US" smtClean="0"/>
              <a:t>16-Nov-18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E3E61DE-6A18-4926-8C2E-DFDD769740B5}" type="datetimeFigureOut">
              <a:rPr lang="en-US" smtClean="0"/>
              <a:t>16-Nov-18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9E3E61DE-6A18-4926-8C2E-DFDD769740B5}" type="datetimeFigureOut">
              <a:rPr lang="en-US" smtClean="0"/>
              <a:t>16-Nov-18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9E3E61DE-6A18-4926-8C2E-DFDD769740B5}" type="datetimeFigureOut">
              <a:rPr lang="en-US" smtClean="0"/>
              <a:t>16-Nov-18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018A-CE78-496B-A76F-11CBEE9767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9E3E61DE-6A18-4926-8C2E-DFDD769740B5}" type="datetimeFigureOut">
              <a:rPr lang="en-US" smtClean="0"/>
              <a:t>16-Nov-18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9E3E61DE-6A18-4926-8C2E-DFDD769740B5}" type="datetimeFigureOut">
              <a:rPr lang="en-US" smtClean="0"/>
              <a:t>16-Nov-18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9E3E61DE-6A18-4926-8C2E-DFDD769740B5}" type="datetimeFigureOut">
              <a:rPr lang="en-US" smtClean="0"/>
              <a:t>16-Nov-18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E61DE-6A18-4926-8C2E-DFDD769740B5}" type="datetimeFigureOut">
              <a:rPr lang="en-US" smtClean="0"/>
              <a:t>16-Nov-18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9E3E61DE-6A18-4926-8C2E-DFDD769740B5}" type="datetimeFigureOut">
              <a:rPr lang="en-US" smtClean="0"/>
              <a:t>16-Nov-18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018A-CE78-496B-A76F-11CBEE9767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9E3E61DE-6A18-4926-8C2E-DFDD769740B5}" type="datetimeFigureOut">
              <a:rPr lang="en-US" smtClean="0"/>
              <a:t>16-Nov-18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45E018A-CE78-496B-A76F-11CBEE97672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3E61DE-6A18-4926-8C2E-DFDD769740B5}" type="datetimeFigureOut">
              <a:rPr lang="en-US" smtClean="0"/>
              <a:t>16-Nov-18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5E018A-CE78-496B-A76F-11CBEE97672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Christmas Traditions from Cyprus</a:t>
            </a:r>
            <a:endParaRPr lang="en-US" dirty="0"/>
          </a:p>
        </p:txBody>
      </p:sp>
      <p:sp>
        <p:nvSpPr>
          <p:cNvPr id="3" name="Υπότιτλος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193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Epiphany traditions </a:t>
            </a:r>
            <a:endParaRPr lang="en-US" dirty="0"/>
          </a:p>
        </p:txBody>
      </p:sp>
      <p:sp>
        <p:nvSpPr>
          <p:cNvPr id="3" name="Θέση περιεχομένου 2"/>
          <p:cNvSpPr>
            <a:spLocks noGrp="1"/>
          </p:cNvSpPr>
          <p:nvPr>
            <p:ph sz="half" idx="1"/>
          </p:nvPr>
        </p:nvSpPr>
        <p:spPr/>
        <p:txBody>
          <a:bodyPr/>
          <a:lstStyle/>
          <a:p>
            <a:r>
              <a:rPr lang="en-US" dirty="0"/>
              <a:t>The women are cooking a special cookie, which is called </a:t>
            </a:r>
            <a:r>
              <a:rPr lang="en-US" dirty="0" err="1"/>
              <a:t>kserotiana</a:t>
            </a:r>
            <a:r>
              <a:rPr lang="en-US" dirty="0"/>
              <a:t>.  They use to throw some pieces on the roof of the house, to feed the bad spirits (goblins) and keep them away.</a:t>
            </a:r>
          </a:p>
          <a:p>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920085"/>
            <a:ext cx="4038600" cy="44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19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smtClean="0"/>
              <a:t>Christmas </a:t>
            </a:r>
            <a:r>
              <a:rPr lang="en-US" dirty="0" smtClean="0"/>
              <a:t>Traditions</a:t>
            </a:r>
            <a:endParaRPr lang="en-US" dirty="0"/>
          </a:p>
        </p:txBody>
      </p:sp>
      <p:sp>
        <p:nvSpPr>
          <p:cNvPr id="3" name="Θέση περιεχομένου 2"/>
          <p:cNvSpPr>
            <a:spLocks noGrp="1"/>
          </p:cNvSpPr>
          <p:nvPr>
            <p:ph sz="half" idx="1"/>
          </p:nvPr>
        </p:nvSpPr>
        <p:spPr/>
        <p:txBody>
          <a:bodyPr>
            <a:normAutofit fontScale="92500" lnSpcReduction="20000"/>
          </a:bodyPr>
          <a:lstStyle/>
          <a:p>
            <a:r>
              <a:rPr lang="en-US" dirty="0"/>
              <a:t>The week before Christmas, in every house of the village, the housewives start the preparations for the Christmas day. Firstly they clean their houses from corner to corner and decorate the Christmas tree. After that they bake breads, cookies, </a:t>
            </a:r>
            <a:r>
              <a:rPr lang="en-US" dirty="0" err="1"/>
              <a:t>melomakarona</a:t>
            </a:r>
            <a:r>
              <a:rPr lang="en-US" dirty="0"/>
              <a:t>, </a:t>
            </a:r>
            <a:r>
              <a:rPr lang="en-US" dirty="0" err="1"/>
              <a:t>kourambiedes</a:t>
            </a:r>
            <a:r>
              <a:rPr lang="en-US" dirty="0"/>
              <a:t> and a lot of other kinds of sweets.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3178" y="1219201"/>
            <a:ext cx="242731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43200"/>
            <a:ext cx="3117451" cy="207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8627" y="4559230"/>
            <a:ext cx="28702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13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Christmas </a:t>
            </a:r>
            <a:r>
              <a:rPr lang="en-US" dirty="0" smtClean="0"/>
              <a:t>Traditions</a:t>
            </a:r>
            <a:endParaRPr lang="en-US" dirty="0"/>
          </a:p>
        </p:txBody>
      </p:sp>
      <p:sp>
        <p:nvSpPr>
          <p:cNvPr id="3" name="Θέση περιεχομένου 2"/>
          <p:cNvSpPr>
            <a:spLocks noGrp="1"/>
          </p:cNvSpPr>
          <p:nvPr>
            <p:ph sz="half" idx="1"/>
          </p:nvPr>
        </p:nvSpPr>
        <p:spPr/>
        <p:txBody>
          <a:bodyPr>
            <a:normAutofit/>
          </a:bodyPr>
          <a:lstStyle/>
          <a:p>
            <a:pPr lvl="0"/>
            <a:r>
              <a:rPr lang="en-US" dirty="0"/>
              <a:t>On Christmas Eve, they cook soup with chicken for all the family. They eat this soup on Christmas Day, after they all return from church. At lunch time they all get together to a relative home, where they all eat together and have fun.</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2536" y="2667000"/>
            <a:ext cx="4318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29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Christmas </a:t>
            </a:r>
            <a:r>
              <a:rPr lang="en-US" dirty="0" smtClean="0"/>
              <a:t>Traditions</a:t>
            </a:r>
            <a:endParaRPr lang="en-US" dirty="0"/>
          </a:p>
        </p:txBody>
      </p:sp>
      <p:sp>
        <p:nvSpPr>
          <p:cNvPr id="3" name="Θέση περιεχομένου 2"/>
          <p:cNvSpPr>
            <a:spLocks noGrp="1"/>
          </p:cNvSpPr>
          <p:nvPr>
            <p:ph sz="half" idx="1"/>
          </p:nvPr>
        </p:nvSpPr>
        <p:spPr/>
        <p:txBody>
          <a:bodyPr/>
          <a:lstStyle/>
          <a:p>
            <a:pPr lvl="0"/>
            <a:r>
              <a:rPr lang="en-US" dirty="0"/>
              <a:t>Groups of children walk around from home to home, singing Christmas Carols and gathering tips, like money, chocolates, sweets </a:t>
            </a:r>
            <a:r>
              <a:rPr lang="en-US" dirty="0" err="1"/>
              <a:t>e.t.c</a:t>
            </a:r>
            <a:r>
              <a:rPr lang="en-US" dirty="0"/>
              <a:t>.  When they finish visiting homes, they split equally their tips.</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920085"/>
            <a:ext cx="4038600" cy="44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12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New </a:t>
            </a:r>
            <a:r>
              <a:rPr lang="el-GR" dirty="0" smtClean="0"/>
              <a:t>Υ</a:t>
            </a:r>
            <a:r>
              <a:rPr lang="en-US" dirty="0" smtClean="0"/>
              <a:t>ear’s </a:t>
            </a:r>
            <a:r>
              <a:rPr lang="en-US" dirty="0" smtClean="0"/>
              <a:t>Traditions</a:t>
            </a:r>
            <a:endParaRPr lang="en-US" dirty="0"/>
          </a:p>
        </p:txBody>
      </p:sp>
      <p:sp>
        <p:nvSpPr>
          <p:cNvPr id="3" name="Θέση περιεχομένου 2"/>
          <p:cNvSpPr>
            <a:spLocks noGrp="1"/>
          </p:cNvSpPr>
          <p:nvPr>
            <p:ph sz="half" idx="1"/>
          </p:nvPr>
        </p:nvSpPr>
        <p:spPr/>
        <p:txBody>
          <a:bodyPr>
            <a:normAutofit fontScale="92500" lnSpcReduction="10000"/>
          </a:bodyPr>
          <a:lstStyle/>
          <a:p>
            <a:r>
              <a:rPr lang="en-US" dirty="0"/>
              <a:t>In every house, usually at New Year’s Eve, housewives bake Vasilopita, a traditional cake, and hide inside the cake a coin covered with bake paper.  They cut this cake the 1</a:t>
            </a:r>
            <a:r>
              <a:rPr lang="en-US" baseline="30000" dirty="0"/>
              <a:t>st</a:t>
            </a:r>
            <a:r>
              <a:rPr lang="en-US" dirty="0"/>
              <a:t> day of the New Year. The member of the family that will find the coin in the piece of cake that is holding will be full of luck for all the coming year.</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09801"/>
            <a:ext cx="4228684" cy="316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60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New </a:t>
            </a:r>
            <a:r>
              <a:rPr lang="el-GR" dirty="0" smtClean="0"/>
              <a:t>Υ</a:t>
            </a:r>
            <a:r>
              <a:rPr lang="en-US" dirty="0" smtClean="0"/>
              <a:t>ear’s </a:t>
            </a:r>
            <a:r>
              <a:rPr lang="en-US" dirty="0" smtClean="0"/>
              <a:t>Traditions</a:t>
            </a:r>
            <a:endParaRPr lang="en-US" dirty="0"/>
          </a:p>
        </p:txBody>
      </p:sp>
      <p:sp>
        <p:nvSpPr>
          <p:cNvPr id="3" name="Θέση περιεχομένου 2"/>
          <p:cNvSpPr>
            <a:spLocks noGrp="1"/>
          </p:cNvSpPr>
          <p:nvPr>
            <p:ph sz="half" idx="1"/>
          </p:nvPr>
        </p:nvSpPr>
        <p:spPr/>
        <p:txBody>
          <a:bodyPr/>
          <a:lstStyle/>
          <a:p>
            <a:pPr lvl="0"/>
            <a:r>
              <a:rPr lang="en-US" dirty="0"/>
              <a:t>The housewives, also, prepare the table in order to welcome Santa Claus. They put a glass of wine, cookies, nuts and their wallet on the table, so, when Santa will come to let the children’s presents, to bless them.</a:t>
            </a:r>
          </a:p>
          <a:p>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920085"/>
            <a:ext cx="4038600" cy="44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80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New </a:t>
            </a:r>
            <a:r>
              <a:rPr lang="el-GR" dirty="0" smtClean="0"/>
              <a:t>Υ</a:t>
            </a:r>
            <a:r>
              <a:rPr lang="en-US" dirty="0" smtClean="0"/>
              <a:t>ear’s </a:t>
            </a:r>
            <a:r>
              <a:rPr lang="en-US" dirty="0" smtClean="0"/>
              <a:t>Traditions</a:t>
            </a:r>
            <a:endParaRPr lang="en-US" dirty="0"/>
          </a:p>
        </p:txBody>
      </p:sp>
      <p:sp>
        <p:nvSpPr>
          <p:cNvPr id="3" name="Θέση περιεχομένου 2"/>
          <p:cNvSpPr>
            <a:spLocks noGrp="1"/>
          </p:cNvSpPr>
          <p:nvPr>
            <p:ph sz="half" idx="1"/>
          </p:nvPr>
        </p:nvSpPr>
        <p:spPr/>
        <p:txBody>
          <a:bodyPr>
            <a:normAutofit fontScale="92500" lnSpcReduction="10000"/>
          </a:bodyPr>
          <a:lstStyle/>
          <a:p>
            <a:r>
              <a:rPr lang="en-US" dirty="0"/>
              <a:t>At the night of New Year’s Eve, we all gather around the fireplace and play a traditional game with olive tree leafs. We throw inside the fire a leaf and we say a wish. If the leaf turns around on the burning coals, which means that our wish will come true.  If the leaf burns, then it means that our wish will not come true!!!</a:t>
            </a:r>
          </a:p>
        </p:txBody>
      </p:sp>
      <p:pic>
        <p:nvPicPr>
          <p:cNvPr id="512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53000" y="4343400"/>
            <a:ext cx="4038600" cy="226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47800"/>
            <a:ext cx="2514600" cy="252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31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Epiphany traditions </a:t>
            </a:r>
          </a:p>
        </p:txBody>
      </p:sp>
      <p:sp>
        <p:nvSpPr>
          <p:cNvPr id="3" name="Θέση περιεχομένου 2"/>
          <p:cNvSpPr>
            <a:spLocks noGrp="1"/>
          </p:cNvSpPr>
          <p:nvPr>
            <p:ph sz="half" idx="1"/>
          </p:nvPr>
        </p:nvSpPr>
        <p:spPr/>
        <p:txBody>
          <a:bodyPr>
            <a:normAutofit lnSpcReduction="10000"/>
          </a:bodyPr>
          <a:lstStyle/>
          <a:p>
            <a:r>
              <a:rPr lang="en-US" dirty="0"/>
              <a:t>At Epiphany day, everyone goes to church early in the morning, taking with a branch with fruits.  The priest puts the Cross inside the Holy Font, blessing the water. After that everyone puts inside the will return the branch back home, taking also the bless with them…</a:t>
            </a:r>
          </a:p>
          <a:p>
            <a:endParaRPr lang="en-US" dirty="0"/>
          </a:p>
        </p:txBody>
      </p:sp>
      <p:pic>
        <p:nvPicPr>
          <p:cNvPr id="6147"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705600" y="3657600"/>
            <a:ext cx="2248701" cy="300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758" y="1170709"/>
            <a:ext cx="1653752" cy="300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9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Epiphany traditions </a:t>
            </a:r>
            <a:endParaRPr lang="en-US" dirty="0"/>
          </a:p>
        </p:txBody>
      </p:sp>
      <p:sp>
        <p:nvSpPr>
          <p:cNvPr id="3" name="Θέση περιεχομένου 2"/>
          <p:cNvSpPr>
            <a:spLocks noGrp="1"/>
          </p:cNvSpPr>
          <p:nvPr>
            <p:ph sz="half" idx="1"/>
          </p:nvPr>
        </p:nvSpPr>
        <p:spPr/>
        <p:txBody>
          <a:bodyPr/>
          <a:lstStyle/>
          <a:p>
            <a:r>
              <a:rPr lang="en-US" dirty="0"/>
              <a:t>After church, the priest is visiting all the houses of the village, with some children. He is blessing the building, the people who live there, the animals, the garden </a:t>
            </a:r>
            <a:r>
              <a:rPr lang="en-US" dirty="0" err="1"/>
              <a:t>e.t.c</a:t>
            </a:r>
            <a:r>
              <a:rPr lang="en-US" dirty="0"/>
              <a:t>.</a:t>
            </a:r>
          </a:p>
          <a:p>
            <a:endParaRPr lang="en-US"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920085"/>
            <a:ext cx="4038600" cy="44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050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483</TotalTime>
  <Words>493</Words>
  <Application>Microsoft Office PowerPoint</Application>
  <PresentationFormat>Προβολή στην οθόνη (4:3)</PresentationFormat>
  <Paragraphs>19</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Ροή</vt:lpstr>
      <vt:lpstr>Christmas Traditions from Cyprus</vt:lpstr>
      <vt:lpstr>Christmas Traditions</vt:lpstr>
      <vt:lpstr>Christmas Traditions</vt:lpstr>
      <vt:lpstr>Christmas Traditions</vt:lpstr>
      <vt:lpstr>New Υear’s Traditions</vt:lpstr>
      <vt:lpstr>New Υear’s Traditions</vt:lpstr>
      <vt:lpstr>New Υear’s Traditions</vt:lpstr>
      <vt:lpstr>Epiphany traditions </vt:lpstr>
      <vt:lpstr>Epiphany traditions </vt:lpstr>
      <vt:lpstr>Epiphany traditions </vt:lpstr>
    </vt:vector>
  </TitlesOfParts>
  <Company>ΕΠΠtools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Traditions from Cyprus</dc:title>
  <dc:creator>Dali C</dc:creator>
  <cp:lastModifiedBy>Dali C</cp:lastModifiedBy>
  <cp:revision>7</cp:revision>
  <cp:lastPrinted>2018-11-16T10:02:29Z</cp:lastPrinted>
  <dcterms:created xsi:type="dcterms:W3CDTF">2018-11-15T09:05:12Z</dcterms:created>
  <dcterms:modified xsi:type="dcterms:W3CDTF">2018-11-16T10:03:56Z</dcterms:modified>
</cp:coreProperties>
</file>