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Formal Solidarity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Φύλλο1!$A$2:$A$3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63</c:v>
                </c:pt>
                <c:pt idx="1">
                  <c:v>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Reasons for answering no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lack of interest</c:v>
                </c:pt>
                <c:pt idx="1">
                  <c:v>lack of time</c:v>
                </c:pt>
                <c:pt idx="2">
                  <c:v>didn’t have the chance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9</c:v>
                </c:pt>
                <c:pt idx="1">
                  <c:v>89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unformal solidarity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Φύλλο1!$A$2:$A$3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48</c:v>
                </c:pt>
                <c:pt idx="1">
                  <c:v>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Reasons for answering no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lack of interest</c:v>
                </c:pt>
                <c:pt idx="1">
                  <c:v>lack of time</c:v>
                </c:pt>
                <c:pt idx="2">
                  <c:v>didn’t have the chance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10</c:v>
                </c:pt>
                <c:pt idx="1">
                  <c:v>96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SEX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Φύλλο1!$A$2:$A$3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59</c:v>
                </c:pt>
                <c:pt idx="1">
                  <c:v>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Age Range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Φύλλο1!$A$2:$A$5</c:f>
              <c:strCache>
                <c:ptCount val="4"/>
                <c:pt idx="0">
                  <c:v>21-30</c:v>
                </c:pt>
                <c:pt idx="1">
                  <c:v>31-40</c:v>
                </c:pt>
                <c:pt idx="2">
                  <c:v>41-50</c:v>
                </c:pt>
                <c:pt idx="3">
                  <c:v>51+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0</c:v>
                </c:pt>
                <c:pt idx="1">
                  <c:v>79</c:v>
                </c:pt>
                <c:pt idx="2">
                  <c:v>80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ύλεμα διαγώνιας γωνίας του ορθογωνίου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E9BB951-65AA-401D-A5C6-E8314512B071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11" name="Θέση αριθμού διαφάνειας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1B391A5-7C42-444F-A5A9-248200B85A8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BB951-65AA-401D-A5C6-E8314512B071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B391A5-7C42-444F-A5A9-248200B85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BB951-65AA-401D-A5C6-E8314512B071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B391A5-7C42-444F-A5A9-248200B85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BB951-65AA-401D-A5C6-E8314512B071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B391A5-7C42-444F-A5A9-248200B85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E9BB951-65AA-401D-A5C6-E8314512B071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1B391A5-7C42-444F-A5A9-248200B85A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BB951-65AA-401D-A5C6-E8314512B071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1B391A5-7C42-444F-A5A9-248200B85A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Ορθογώνιο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BB951-65AA-401D-A5C6-E8314512B071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1B391A5-7C42-444F-A5A9-248200B85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BB951-65AA-401D-A5C6-E8314512B071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B391A5-7C42-444F-A5A9-248200B85A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Ορθογώνιο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BB951-65AA-401D-A5C6-E8314512B071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B391A5-7C42-444F-A5A9-248200B85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9" name="Θέση ημερομηνίας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E9BB951-65AA-401D-A5C6-E8314512B071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1B391A5-7C42-444F-A5A9-248200B85A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3" name="Θέση εικόνας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E9BB951-65AA-401D-A5C6-E8314512B071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1B391A5-7C42-444F-A5A9-248200B85A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ύλεμα διαγώνιας γωνίας του ορθογωνίου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E9BB951-65AA-401D-A5C6-E8314512B071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1B391A5-7C42-444F-A5A9-248200B85A8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Solidarity</a:t>
            </a:r>
            <a:endParaRPr lang="en-US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43434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research </a:t>
            </a:r>
            <a:r>
              <a:rPr lang="en-US" dirty="0"/>
              <a:t>among parents of our </a:t>
            </a:r>
            <a:r>
              <a:rPr lang="en-US" dirty="0" smtClean="0"/>
              <a:t>school</a:t>
            </a:r>
          </a:p>
          <a:p>
            <a:endParaRPr lang="en-US" dirty="0"/>
          </a:p>
          <a:p>
            <a:r>
              <a:rPr lang="en-US" dirty="0" smtClean="0"/>
              <a:t>Dali 3 Primary School – CYPRUS</a:t>
            </a:r>
          </a:p>
          <a:p>
            <a:r>
              <a:rPr lang="en-US" dirty="0" smtClean="0"/>
              <a:t>March 2019</a:t>
            </a:r>
            <a:endParaRPr lang="en-US" dirty="0"/>
          </a:p>
        </p:txBody>
      </p:sp>
      <p:pic>
        <p:nvPicPr>
          <p:cNvPr id="1026" name="Picture 2" descr="G:\My Drive\Erasmus+\KA2 18-20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76600"/>
            <a:ext cx="3733800" cy="345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414496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76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Range</a:t>
            </a:r>
            <a:endParaRPr lang="en-US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294269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7249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Over the past 12 months, have you been involved in any voluntary work (</a:t>
            </a:r>
            <a:r>
              <a:rPr lang="en-US" sz="2000" dirty="0" err="1"/>
              <a:t>ie</a:t>
            </a:r>
            <a:r>
              <a:rPr lang="en-US" sz="2000" dirty="0"/>
              <a:t> unpaid non-compulsory work or provision of services) for or through an organization, an official team or a club?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881107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756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Indicative answers</a:t>
            </a:r>
            <a:r>
              <a:rPr lang="el-GR" dirty="0" smtClean="0"/>
              <a:t> </a:t>
            </a:r>
            <a:r>
              <a:rPr lang="en-US" dirty="0" smtClean="0"/>
              <a:t>for YES (1)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r>
              <a:rPr lang="en-US" sz="2200" dirty="0" smtClean="0"/>
              <a:t>Participation at Parents Union</a:t>
            </a:r>
          </a:p>
          <a:p>
            <a:r>
              <a:rPr lang="en-US" sz="2200" dirty="0" smtClean="0"/>
              <a:t>Teaching </a:t>
            </a:r>
            <a:r>
              <a:rPr lang="en-US" sz="2200" dirty="0" err="1" smtClean="0"/>
              <a:t>refugges</a:t>
            </a:r>
            <a:r>
              <a:rPr lang="en-US" sz="2200" dirty="0" smtClean="0"/>
              <a:t> on Sundays</a:t>
            </a:r>
          </a:p>
          <a:p>
            <a:r>
              <a:rPr lang="en-US" sz="2200" dirty="0" smtClean="0"/>
              <a:t>Food and cloths donations</a:t>
            </a:r>
          </a:p>
          <a:p>
            <a:r>
              <a:rPr lang="en-US" sz="2200" dirty="0" smtClean="0"/>
              <a:t>Planting trees</a:t>
            </a:r>
          </a:p>
          <a:p>
            <a:r>
              <a:rPr lang="en-US" sz="2200" dirty="0" smtClean="0"/>
              <a:t>Helping at school activities</a:t>
            </a:r>
            <a:endParaRPr lang="el-GR" sz="2200" dirty="0"/>
          </a:p>
          <a:p>
            <a:r>
              <a:rPr lang="en-US" sz="2200" dirty="0"/>
              <a:t>Provision of psychological support</a:t>
            </a:r>
          </a:p>
          <a:p>
            <a:r>
              <a:rPr lang="en-US" sz="2200" dirty="0"/>
              <a:t>Voluntary work - Red Cross</a:t>
            </a:r>
            <a:endParaRPr lang="el-GR" sz="2200" dirty="0"/>
          </a:p>
          <a:p>
            <a:r>
              <a:rPr lang="en-US" sz="2200" dirty="0"/>
              <a:t>Voluntary work for patients with mental health problems</a:t>
            </a:r>
          </a:p>
          <a:p>
            <a:r>
              <a:rPr lang="en-US" sz="2200" dirty="0" smtClean="0"/>
              <a:t>First </a:t>
            </a:r>
            <a:r>
              <a:rPr lang="en-US" sz="2200" dirty="0"/>
              <a:t>aid training, participation in </a:t>
            </a:r>
            <a:r>
              <a:rPr lang="en-US" sz="2200" dirty="0" smtClean="0"/>
              <a:t>fundraisers</a:t>
            </a:r>
          </a:p>
          <a:p>
            <a:r>
              <a:rPr lang="en-US" sz="2200" dirty="0"/>
              <a:t>Hosting a child from Poland</a:t>
            </a:r>
          </a:p>
          <a:p>
            <a:r>
              <a:rPr lang="en-US" sz="2200" dirty="0"/>
              <a:t>Baby </a:t>
            </a:r>
            <a:r>
              <a:rPr lang="en-US" sz="2200" dirty="0" smtClean="0"/>
              <a:t>sitter </a:t>
            </a:r>
            <a:r>
              <a:rPr lang="en-US" sz="2200" dirty="0"/>
              <a:t>.... food distribution .... Reading to students</a:t>
            </a:r>
          </a:p>
          <a:p>
            <a:r>
              <a:rPr lang="en-US" sz="2200" dirty="0"/>
              <a:t>In the parish church I made dishes and were sold. I also gave blood.</a:t>
            </a:r>
            <a:endParaRPr lang="el-GR" sz="2200" dirty="0"/>
          </a:p>
          <a:p>
            <a:r>
              <a:rPr lang="en-US" sz="2200" dirty="0"/>
              <a:t>Member of volunteer organizations </a:t>
            </a:r>
          </a:p>
        </p:txBody>
      </p:sp>
    </p:spTree>
    <p:extLst>
      <p:ext uri="{BB962C8B-B14F-4D97-AF65-F5344CB8AC3E}">
        <p14:creationId xmlns:p14="http://schemas.microsoft.com/office/powerpoint/2010/main" val="84596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Indicative answers</a:t>
            </a:r>
            <a:r>
              <a:rPr lang="el-GR" dirty="0"/>
              <a:t> </a:t>
            </a:r>
            <a:r>
              <a:rPr lang="en-US" dirty="0"/>
              <a:t>for YES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32500" lnSpcReduction="20000"/>
          </a:bodyPr>
          <a:lstStyle/>
          <a:p>
            <a:r>
              <a:rPr lang="en-US" sz="6800" dirty="0" smtClean="0"/>
              <a:t>President </a:t>
            </a:r>
            <a:r>
              <a:rPr lang="en-US" sz="6800" dirty="0"/>
              <a:t>of the </a:t>
            </a:r>
            <a:r>
              <a:rPr lang="en-US" sz="6800" dirty="0" err="1"/>
              <a:t>Pancyprian</a:t>
            </a:r>
            <a:r>
              <a:rPr lang="en-US" sz="6800" dirty="0"/>
              <a:t> Association of Rare Genetic Diseases</a:t>
            </a:r>
          </a:p>
          <a:p>
            <a:r>
              <a:rPr lang="en-US" sz="6800" dirty="0" smtClean="0"/>
              <a:t>Practical </a:t>
            </a:r>
            <a:r>
              <a:rPr lang="en-US" sz="6800" dirty="0"/>
              <a:t>support to civilian refugees living in Cyprus, and animal rearing</a:t>
            </a:r>
          </a:p>
          <a:p>
            <a:r>
              <a:rPr lang="en-US" sz="6800" dirty="0"/>
              <a:t>Organizing a Charity Event</a:t>
            </a:r>
          </a:p>
          <a:p>
            <a:r>
              <a:rPr lang="en-US" sz="6800" dirty="0"/>
              <a:t>Handmade constructions for help</a:t>
            </a:r>
          </a:p>
          <a:p>
            <a:r>
              <a:rPr lang="en-US" sz="6800" dirty="0"/>
              <a:t>Cleanliness of public </a:t>
            </a:r>
            <a:r>
              <a:rPr lang="en-US" sz="6800" dirty="0" smtClean="0"/>
              <a:t>space, cleaning </a:t>
            </a:r>
            <a:r>
              <a:rPr lang="en-US" sz="6800" dirty="0"/>
              <a:t>a linear </a:t>
            </a:r>
            <a:r>
              <a:rPr lang="en-US" sz="6800" dirty="0" smtClean="0"/>
              <a:t>park, </a:t>
            </a:r>
            <a:r>
              <a:rPr lang="el-GR" sz="6800" dirty="0" err="1"/>
              <a:t>Cleaning</a:t>
            </a:r>
            <a:r>
              <a:rPr lang="el-GR" sz="6800" dirty="0"/>
              <a:t> </a:t>
            </a:r>
            <a:r>
              <a:rPr lang="el-GR" sz="6800" dirty="0" err="1"/>
              <a:t>of</a:t>
            </a:r>
            <a:r>
              <a:rPr lang="el-GR" sz="6800" dirty="0"/>
              <a:t> </a:t>
            </a:r>
            <a:r>
              <a:rPr lang="el-GR" sz="6800" dirty="0" err="1"/>
              <a:t>beach</a:t>
            </a:r>
            <a:endParaRPr lang="en-US" sz="6800" dirty="0"/>
          </a:p>
          <a:p>
            <a:r>
              <a:rPr lang="en-US" sz="6800" dirty="0" err="1"/>
              <a:t>Pediatricological</a:t>
            </a:r>
            <a:r>
              <a:rPr lang="en-US" sz="6800" dirty="0"/>
              <a:t> </a:t>
            </a:r>
            <a:r>
              <a:rPr lang="en-US" sz="6800" dirty="0"/>
              <a:t>NAM </a:t>
            </a:r>
            <a:r>
              <a:rPr lang="en-US" sz="6800" dirty="0"/>
              <a:t>III</a:t>
            </a:r>
            <a:endParaRPr lang="el-GR" sz="6800" dirty="0"/>
          </a:p>
          <a:p>
            <a:r>
              <a:rPr lang="el-GR" sz="6800" dirty="0" err="1"/>
              <a:t>Fashion</a:t>
            </a:r>
            <a:r>
              <a:rPr lang="el-GR" sz="6800" dirty="0"/>
              <a:t> </a:t>
            </a:r>
            <a:r>
              <a:rPr lang="el-GR" sz="6800" dirty="0" err="1"/>
              <a:t>show</a:t>
            </a:r>
            <a:r>
              <a:rPr lang="el-GR" sz="6800" dirty="0"/>
              <a:t> </a:t>
            </a:r>
            <a:r>
              <a:rPr lang="en-US" sz="6800" dirty="0" err="1"/>
              <a:t>E</a:t>
            </a:r>
            <a:r>
              <a:rPr lang="el-GR" sz="6800" dirty="0" err="1"/>
              <a:t>uropa</a:t>
            </a:r>
            <a:r>
              <a:rPr lang="el-GR" sz="6800" dirty="0"/>
              <a:t> </a:t>
            </a:r>
            <a:r>
              <a:rPr lang="en-US" sz="6800" dirty="0" err="1"/>
              <a:t>D</a:t>
            </a:r>
            <a:r>
              <a:rPr lang="el-GR" sz="6800" dirty="0" err="1"/>
              <a:t>onna</a:t>
            </a:r>
            <a:endParaRPr lang="el-GR" sz="6800" dirty="0"/>
          </a:p>
          <a:p>
            <a:r>
              <a:rPr lang="en-US" sz="6800" dirty="0"/>
              <a:t>I </a:t>
            </a:r>
            <a:r>
              <a:rPr lang="en-US" sz="6800" dirty="0"/>
              <a:t>took part in the campaign to adopt a family organized by the </a:t>
            </a:r>
            <a:r>
              <a:rPr lang="en-US" sz="6800" dirty="0" err="1"/>
              <a:t>Pancyprian</a:t>
            </a:r>
            <a:r>
              <a:rPr lang="en-US" sz="6800" dirty="0"/>
              <a:t> Volunteerism Coordinating Council</a:t>
            </a:r>
          </a:p>
          <a:p>
            <a:r>
              <a:rPr lang="en-US" sz="6800" dirty="0"/>
              <a:t>Collection of material goods and money for families in need</a:t>
            </a:r>
          </a:p>
          <a:p>
            <a:r>
              <a:rPr lang="en-US" sz="6800" dirty="0"/>
              <a:t>Child help in reading in consultation with Nicosia Volunteer Corps</a:t>
            </a:r>
          </a:p>
          <a:p>
            <a:r>
              <a:rPr lang="en-US" sz="6800" dirty="0"/>
              <a:t>Collection of clothing and footwear for hope for </a:t>
            </a:r>
            <a:r>
              <a:rPr lang="en-US" sz="6800" dirty="0"/>
              <a:t>children</a:t>
            </a:r>
          </a:p>
          <a:p>
            <a:r>
              <a:rPr lang="en-US" sz="6800" dirty="0" err="1"/>
              <a:t>V</a:t>
            </a:r>
            <a:r>
              <a:rPr lang="el-GR" sz="6800" dirty="0" err="1"/>
              <a:t>oluntary</a:t>
            </a:r>
            <a:r>
              <a:rPr lang="el-GR" sz="6800" dirty="0"/>
              <a:t> </a:t>
            </a:r>
            <a:r>
              <a:rPr lang="el-GR" sz="6800" dirty="0" err="1"/>
              <a:t>work</a:t>
            </a:r>
            <a:r>
              <a:rPr lang="el-GR" sz="6800" dirty="0"/>
              <a:t>, </a:t>
            </a:r>
            <a:r>
              <a:rPr lang="el-GR" sz="6800" dirty="0" err="1"/>
              <a:t>non</a:t>
            </a:r>
            <a:r>
              <a:rPr lang="el-GR" sz="6800" dirty="0"/>
              <a:t>-</a:t>
            </a:r>
            <a:r>
              <a:rPr lang="el-GR" sz="6800" dirty="0" err="1"/>
              <a:t>profit</a:t>
            </a:r>
            <a:r>
              <a:rPr lang="el-GR" sz="6800" dirty="0"/>
              <a:t> </a:t>
            </a:r>
            <a:r>
              <a:rPr lang="el-GR" sz="6800" dirty="0" err="1"/>
              <a:t>organisation</a:t>
            </a:r>
            <a:endParaRPr lang="el-GR" sz="6800" dirty="0"/>
          </a:p>
          <a:p>
            <a:r>
              <a:rPr lang="el-GR" sz="6800" dirty="0" err="1"/>
              <a:t>Musical</a:t>
            </a:r>
            <a:r>
              <a:rPr lang="el-GR" sz="6800" dirty="0"/>
              <a:t> " </a:t>
            </a:r>
            <a:r>
              <a:rPr lang="el-GR" sz="6800" dirty="0" err="1"/>
              <a:t>over</a:t>
            </a:r>
            <a:r>
              <a:rPr lang="el-GR" sz="6800" dirty="0"/>
              <a:t> </a:t>
            </a:r>
            <a:r>
              <a:rPr lang="el-GR" sz="6800" dirty="0" err="1"/>
              <a:t>the</a:t>
            </a:r>
            <a:r>
              <a:rPr lang="el-GR" sz="6800" dirty="0"/>
              <a:t> </a:t>
            </a:r>
            <a:r>
              <a:rPr lang="el-GR" sz="6800" dirty="0" err="1"/>
              <a:t>rainbow</a:t>
            </a:r>
            <a:r>
              <a:rPr lang="el-GR" sz="6800" dirty="0"/>
              <a:t>" (</a:t>
            </a:r>
            <a:r>
              <a:rPr lang="en-US" sz="6800" dirty="0"/>
              <a:t>a charity show for Parkinson's patients</a:t>
            </a:r>
            <a:r>
              <a:rPr lang="el-GR" sz="68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0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 (state the reason - lack of interest, time or other reason)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005612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235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Over the past 12 months, have you been involved in any informal voluntary work (unpaid activity not under the supervision of any organization - </a:t>
            </a:r>
            <a:r>
              <a:rPr lang="en-US" sz="1800" dirty="0" err="1"/>
              <a:t>eg</a:t>
            </a:r>
            <a:r>
              <a:rPr lang="en-US" sz="1800" dirty="0"/>
              <a:t> helping other people, helping animals, etc.)?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882629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51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Indicative answers</a:t>
            </a:r>
            <a:r>
              <a:rPr lang="el-GR" dirty="0" smtClean="0"/>
              <a:t> </a:t>
            </a:r>
            <a:r>
              <a:rPr lang="en-US" smtClean="0"/>
              <a:t>for </a:t>
            </a:r>
            <a:r>
              <a:rPr lang="en-US" smtClean="0"/>
              <a:t>YES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r>
              <a:rPr lang="en-US" sz="2200" dirty="0" smtClean="0"/>
              <a:t>Planting </a:t>
            </a:r>
            <a:r>
              <a:rPr lang="en-US" sz="2200" dirty="0" smtClean="0"/>
              <a:t>trees</a:t>
            </a:r>
          </a:p>
          <a:p>
            <a:r>
              <a:rPr lang="en-US" sz="2200" dirty="0" smtClean="0"/>
              <a:t>Helping at school activities</a:t>
            </a:r>
            <a:endParaRPr lang="el-GR" sz="2200" dirty="0"/>
          </a:p>
          <a:p>
            <a:r>
              <a:rPr lang="en-US" sz="2200" dirty="0"/>
              <a:t>Provision of psychological support</a:t>
            </a:r>
          </a:p>
          <a:p>
            <a:r>
              <a:rPr lang="en-US" sz="2200" dirty="0"/>
              <a:t>Voluntary </a:t>
            </a:r>
            <a:r>
              <a:rPr lang="en-US" sz="2200" dirty="0" smtClean="0"/>
              <a:t>work</a:t>
            </a:r>
            <a:endParaRPr lang="el-GR" sz="2200" dirty="0"/>
          </a:p>
          <a:p>
            <a:r>
              <a:rPr lang="en-US" sz="2200" dirty="0"/>
              <a:t>Voluntary work </a:t>
            </a:r>
            <a:r>
              <a:rPr lang="en-US" sz="2200" dirty="0" smtClean="0"/>
              <a:t>in hospitals</a:t>
            </a:r>
            <a:endParaRPr lang="en-US" sz="2200" dirty="0"/>
          </a:p>
          <a:p>
            <a:r>
              <a:rPr lang="en-US" sz="2200" dirty="0" smtClean="0"/>
              <a:t>Participation </a:t>
            </a:r>
            <a:r>
              <a:rPr lang="en-US" sz="2200" dirty="0"/>
              <a:t>in </a:t>
            </a:r>
            <a:r>
              <a:rPr lang="en-US" sz="2200" dirty="0" smtClean="0"/>
              <a:t>fundraisers</a:t>
            </a:r>
          </a:p>
          <a:p>
            <a:r>
              <a:rPr lang="en-US" sz="2200" dirty="0" smtClean="0"/>
              <a:t>Blood donation</a:t>
            </a:r>
          </a:p>
          <a:p>
            <a:r>
              <a:rPr lang="en-US" sz="2200" dirty="0" smtClean="0"/>
              <a:t>Cleanliness </a:t>
            </a:r>
            <a:r>
              <a:rPr lang="en-US" sz="2200" dirty="0"/>
              <a:t>of public </a:t>
            </a:r>
            <a:r>
              <a:rPr lang="en-US" sz="2200" dirty="0" smtClean="0"/>
              <a:t>space,</a:t>
            </a:r>
          </a:p>
          <a:p>
            <a:r>
              <a:rPr lang="en-US" sz="2200" dirty="0" smtClean="0"/>
              <a:t>Collection </a:t>
            </a:r>
            <a:r>
              <a:rPr lang="en-US" sz="2200" dirty="0"/>
              <a:t>of </a:t>
            </a:r>
            <a:r>
              <a:rPr lang="en-US" sz="2200" dirty="0" smtClean="0"/>
              <a:t>food, material </a:t>
            </a:r>
            <a:r>
              <a:rPr lang="en-US" sz="2200" dirty="0"/>
              <a:t>goods and money for families in need</a:t>
            </a:r>
          </a:p>
          <a:p>
            <a:r>
              <a:rPr lang="en-US" sz="2200" dirty="0" smtClean="0"/>
              <a:t>House repairs</a:t>
            </a:r>
          </a:p>
          <a:p>
            <a:r>
              <a:rPr lang="en-US" sz="2200" dirty="0" smtClean="0"/>
              <a:t>Helping AMEA</a:t>
            </a:r>
          </a:p>
          <a:p>
            <a:r>
              <a:rPr lang="en-US" sz="2200" dirty="0" smtClean="0"/>
              <a:t>Helping colleagues</a:t>
            </a:r>
          </a:p>
          <a:p>
            <a:r>
              <a:rPr lang="en-US" sz="2200" dirty="0" smtClean="0"/>
              <a:t>Hospitality </a:t>
            </a:r>
            <a:r>
              <a:rPr lang="en-US" sz="2200" dirty="0"/>
              <a:t>and care of stray animals</a:t>
            </a:r>
            <a:endParaRPr lang="el-GR" sz="2200" dirty="0" smtClean="0"/>
          </a:p>
        </p:txBody>
      </p:sp>
    </p:spTree>
    <p:extLst>
      <p:ext uri="{BB962C8B-B14F-4D97-AF65-F5344CB8AC3E}">
        <p14:creationId xmlns:p14="http://schemas.microsoft.com/office/powerpoint/2010/main" val="19466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 (state the reason - lack of interest, time or other reason)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232513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980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</a:t>
            </a:r>
            <a:endParaRPr lang="en-US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190771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6624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Τήξ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Τήξη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88</TotalTime>
  <Words>398</Words>
  <Application>Microsoft Office PowerPoint</Application>
  <PresentationFormat>Προβολή στην οθόνη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Τήξη</vt:lpstr>
      <vt:lpstr>Solidarity</vt:lpstr>
      <vt:lpstr>Over the past 12 months, have you been involved in any voluntary work (ie unpaid non-compulsory work or provision of services) for or through an organization, an official team or a club?</vt:lpstr>
      <vt:lpstr>Indicative answers for YES (1)</vt:lpstr>
      <vt:lpstr>Indicative answers for YES (2)</vt:lpstr>
      <vt:lpstr>No (state the reason - lack of interest, time or other reason)</vt:lpstr>
      <vt:lpstr>Over the past 12 months, have you been involved in any informal voluntary work (unpaid activity not under the supervision of any organization - eg helping other people, helping animals, etc.)?</vt:lpstr>
      <vt:lpstr>Indicative answers for YES</vt:lpstr>
      <vt:lpstr>No (state the reason - lack of interest, time or other reason)</vt:lpstr>
      <vt:lpstr>SEX</vt:lpstr>
      <vt:lpstr>Age Range</vt:lpstr>
    </vt:vector>
  </TitlesOfParts>
  <Company>ΕΠΠtools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Dali C</dc:creator>
  <cp:lastModifiedBy>Dali C</cp:lastModifiedBy>
  <cp:revision>13</cp:revision>
  <dcterms:created xsi:type="dcterms:W3CDTF">2019-03-16T18:39:26Z</dcterms:created>
  <dcterms:modified xsi:type="dcterms:W3CDTF">2019-03-18T09:33:00Z</dcterms:modified>
</cp:coreProperties>
</file>