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749" r:id="rId2"/>
    <p:sldMasterId id="2147483779" r:id="rId3"/>
    <p:sldMasterId id="2147483791" r:id="rId4"/>
  </p:sldMasterIdLst>
  <p:sldIdLst>
    <p:sldId id="267" r:id="rId5"/>
    <p:sldId id="268" r:id="rId6"/>
    <p:sldId id="258" r:id="rId7"/>
    <p:sldId id="272" r:id="rId8"/>
    <p:sldId id="270" r:id="rId9"/>
    <p:sldId id="259" r:id="rId10"/>
    <p:sldId id="284" r:id="rId11"/>
    <p:sldId id="260" r:id="rId12"/>
    <p:sldId id="283" r:id="rId13"/>
    <p:sldId id="281" r:id="rId14"/>
    <p:sldId id="292" r:id="rId15"/>
    <p:sldId id="293" r:id="rId16"/>
    <p:sldId id="280" r:id="rId17"/>
    <p:sldId id="287" r:id="rId18"/>
    <p:sldId id="289" r:id="rId19"/>
    <p:sldId id="261" r:id="rId20"/>
    <p:sldId id="265" r:id="rId21"/>
    <p:sldId id="262" r:id="rId22"/>
    <p:sldId id="266" r:id="rId23"/>
    <p:sldId id="291"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3" d="100"/>
          <a:sy n="73"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0D3DDB-6986-450D-A863-CD7CF15B4FE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it-IT"/>
        </a:p>
      </dgm:t>
    </dgm:pt>
    <dgm:pt modelId="{2F5789AB-334F-40FF-90CD-F6F73D7AF00A}">
      <dgm:prSet phldrT="[Testo]" custT="1"/>
      <dgm:spPr/>
      <dgm:t>
        <a:bodyPr/>
        <a:lstStyle/>
        <a:p>
          <a:r>
            <a:rPr lang="it-IT" sz="1800" dirty="0"/>
            <a:t>SOLIDARITY</a:t>
          </a:r>
        </a:p>
      </dgm:t>
    </dgm:pt>
    <dgm:pt modelId="{9494DB19-BEB6-4D69-9B84-9499AC2D81D3}" type="parTrans" cxnId="{122FDB9A-D3AA-4A02-9186-65326F9A6E0A}">
      <dgm:prSet/>
      <dgm:spPr/>
      <dgm:t>
        <a:bodyPr/>
        <a:lstStyle/>
        <a:p>
          <a:endParaRPr lang="it-IT"/>
        </a:p>
      </dgm:t>
    </dgm:pt>
    <dgm:pt modelId="{8B3D75D7-4D39-47CC-BD92-4AD65808CCD4}" type="sibTrans" cxnId="{122FDB9A-D3AA-4A02-9186-65326F9A6E0A}">
      <dgm:prSet/>
      <dgm:spPr/>
      <dgm:t>
        <a:bodyPr/>
        <a:lstStyle/>
        <a:p>
          <a:endParaRPr lang="it-IT"/>
        </a:p>
      </dgm:t>
    </dgm:pt>
    <dgm:pt modelId="{AD20BB22-7BDF-4342-9ECD-1C9A7D5C78B8}">
      <dgm:prSet phldrT="[Testo]" custT="1"/>
      <dgm:spPr/>
      <dgm:t>
        <a:bodyPr/>
        <a:lstStyle/>
        <a:p>
          <a:r>
            <a:rPr lang="it-IT" sz="1400" dirty="0" err="1" smtClean="0"/>
            <a:t>Empathy</a:t>
          </a:r>
          <a:endParaRPr lang="it-IT" sz="1400" dirty="0"/>
        </a:p>
      </dgm:t>
    </dgm:pt>
    <dgm:pt modelId="{D87D7403-C1F5-4523-A701-3368B30F056F}" type="parTrans" cxnId="{1D00B52A-57AF-4C00-94E5-0CDDAB7E64A6}">
      <dgm:prSet/>
      <dgm:spPr/>
      <dgm:t>
        <a:bodyPr/>
        <a:lstStyle/>
        <a:p>
          <a:endParaRPr lang="it-IT"/>
        </a:p>
      </dgm:t>
    </dgm:pt>
    <dgm:pt modelId="{CDF5181D-08C3-437F-BDAC-03F6D6EA7677}" type="sibTrans" cxnId="{1D00B52A-57AF-4C00-94E5-0CDDAB7E64A6}">
      <dgm:prSet/>
      <dgm:spPr/>
      <dgm:t>
        <a:bodyPr/>
        <a:lstStyle/>
        <a:p>
          <a:endParaRPr lang="it-IT"/>
        </a:p>
      </dgm:t>
    </dgm:pt>
    <dgm:pt modelId="{39651364-E69F-49AD-9D3B-186F14C03126}">
      <dgm:prSet phldrT="[Testo]" custT="1"/>
      <dgm:spPr/>
      <dgm:t>
        <a:bodyPr/>
        <a:lstStyle/>
        <a:p>
          <a:r>
            <a:rPr lang="it-IT" sz="1400" dirty="0" smtClean="0"/>
            <a:t>Free </a:t>
          </a:r>
          <a:r>
            <a:rPr lang="it-IT" sz="1400" dirty="0"/>
            <a:t>love</a:t>
          </a:r>
        </a:p>
      </dgm:t>
    </dgm:pt>
    <dgm:pt modelId="{27A30B3D-B7CC-4231-9A92-4A13922967B9}" type="parTrans" cxnId="{6F33C2FE-E99F-4B00-8479-F27EE48B8E21}">
      <dgm:prSet/>
      <dgm:spPr/>
      <dgm:t>
        <a:bodyPr/>
        <a:lstStyle/>
        <a:p>
          <a:endParaRPr lang="it-IT"/>
        </a:p>
      </dgm:t>
    </dgm:pt>
    <dgm:pt modelId="{F8171528-5921-464C-938C-E419EC0D5CB6}" type="sibTrans" cxnId="{6F33C2FE-E99F-4B00-8479-F27EE48B8E21}">
      <dgm:prSet/>
      <dgm:spPr/>
      <dgm:t>
        <a:bodyPr/>
        <a:lstStyle/>
        <a:p>
          <a:endParaRPr lang="it-IT"/>
        </a:p>
      </dgm:t>
    </dgm:pt>
    <dgm:pt modelId="{4A658D78-2588-41D9-8085-9C5B143AC063}">
      <dgm:prSet phldrT="[Testo]" custT="1"/>
      <dgm:spPr/>
      <dgm:t>
        <a:bodyPr/>
        <a:lstStyle/>
        <a:p>
          <a:r>
            <a:rPr lang="it-IT" sz="1400" dirty="0" smtClean="0"/>
            <a:t>Help </a:t>
          </a:r>
          <a:r>
            <a:rPr lang="it-IT" sz="1400" dirty="0"/>
            <a:t>the </a:t>
          </a:r>
          <a:r>
            <a:rPr lang="it-IT" sz="1400" dirty="0" err="1"/>
            <a:t>other</a:t>
          </a:r>
          <a:endParaRPr lang="it-IT" sz="1400" dirty="0"/>
        </a:p>
      </dgm:t>
    </dgm:pt>
    <dgm:pt modelId="{7E15865B-A0DC-4909-8117-055FAAC5E759}" type="parTrans" cxnId="{9D7E8CE8-BE15-44CB-B13D-1B3F312B8EDC}">
      <dgm:prSet/>
      <dgm:spPr/>
      <dgm:t>
        <a:bodyPr/>
        <a:lstStyle/>
        <a:p>
          <a:endParaRPr lang="it-IT"/>
        </a:p>
      </dgm:t>
    </dgm:pt>
    <dgm:pt modelId="{BC8D4107-AC43-4D42-B043-B5F36F32F411}" type="sibTrans" cxnId="{9D7E8CE8-BE15-44CB-B13D-1B3F312B8EDC}">
      <dgm:prSet/>
      <dgm:spPr/>
      <dgm:t>
        <a:bodyPr/>
        <a:lstStyle/>
        <a:p>
          <a:endParaRPr lang="it-IT"/>
        </a:p>
      </dgm:t>
    </dgm:pt>
    <dgm:pt modelId="{61D374A9-76B8-47E7-B15A-E9CB258337FD}">
      <dgm:prSet phldrT="[Testo]" custT="1"/>
      <dgm:spPr/>
      <dgm:t>
        <a:bodyPr/>
        <a:lstStyle/>
        <a:p>
          <a:r>
            <a:rPr lang="it-IT" sz="1100" dirty="0" err="1" smtClean="0"/>
            <a:t>Brotherhood</a:t>
          </a:r>
          <a:endParaRPr lang="it-IT" sz="1100" dirty="0"/>
        </a:p>
      </dgm:t>
    </dgm:pt>
    <dgm:pt modelId="{B32D8CCC-9BA8-4F4E-899C-92032ADC1630}" type="parTrans" cxnId="{FEDD3D70-8EC2-42BF-A29F-2DF16431A4AF}">
      <dgm:prSet/>
      <dgm:spPr/>
      <dgm:t>
        <a:bodyPr/>
        <a:lstStyle/>
        <a:p>
          <a:endParaRPr lang="it-IT"/>
        </a:p>
      </dgm:t>
    </dgm:pt>
    <dgm:pt modelId="{0E51E486-7FE7-461C-AE80-984BEBC7A736}" type="sibTrans" cxnId="{FEDD3D70-8EC2-42BF-A29F-2DF16431A4AF}">
      <dgm:prSet/>
      <dgm:spPr/>
      <dgm:t>
        <a:bodyPr/>
        <a:lstStyle/>
        <a:p>
          <a:endParaRPr lang="it-IT"/>
        </a:p>
      </dgm:t>
    </dgm:pt>
    <dgm:pt modelId="{AA245E13-2201-4F0A-861B-AE962FB1A120}">
      <dgm:prSet phldrT="[Testo]" custT="1"/>
      <dgm:spPr/>
      <dgm:t>
        <a:bodyPr/>
        <a:lstStyle/>
        <a:p>
          <a:r>
            <a:rPr lang="it-IT" sz="1400" dirty="0" err="1" smtClean="0"/>
            <a:t>Support</a:t>
          </a:r>
          <a:endParaRPr lang="it-IT" sz="1400" dirty="0"/>
        </a:p>
      </dgm:t>
    </dgm:pt>
    <dgm:pt modelId="{61742B50-9E74-4E40-83A1-5D5300CF9655}" type="parTrans" cxnId="{D6D85BE4-490A-4D78-BD58-D9D74F5BE7D2}">
      <dgm:prSet/>
      <dgm:spPr/>
      <dgm:t>
        <a:bodyPr/>
        <a:lstStyle/>
        <a:p>
          <a:endParaRPr lang="it-IT"/>
        </a:p>
      </dgm:t>
    </dgm:pt>
    <dgm:pt modelId="{14B9A0D0-216B-450F-8918-9892DD67606E}" type="sibTrans" cxnId="{D6D85BE4-490A-4D78-BD58-D9D74F5BE7D2}">
      <dgm:prSet/>
      <dgm:spPr/>
      <dgm:t>
        <a:bodyPr/>
        <a:lstStyle/>
        <a:p>
          <a:endParaRPr lang="it-IT"/>
        </a:p>
      </dgm:t>
    </dgm:pt>
    <dgm:pt modelId="{71EEBFB2-5D67-4F86-993F-EBAE5FD44959}">
      <dgm:prSet phldrT="[Testo]" custT="1"/>
      <dgm:spPr/>
      <dgm:t>
        <a:bodyPr/>
        <a:lstStyle/>
        <a:p>
          <a:r>
            <a:rPr lang="it-IT" sz="1400" dirty="0" err="1" smtClean="0"/>
            <a:t>Spirit</a:t>
          </a:r>
          <a:r>
            <a:rPr lang="it-IT" sz="1400" dirty="0" smtClean="0"/>
            <a:t> of </a:t>
          </a:r>
          <a:r>
            <a:rPr lang="it-IT" sz="1400" dirty="0" err="1" smtClean="0"/>
            <a:t>sacrifice</a:t>
          </a:r>
          <a:endParaRPr lang="it-IT" sz="1400" dirty="0"/>
        </a:p>
      </dgm:t>
    </dgm:pt>
    <dgm:pt modelId="{182A7704-7287-4FEC-B20F-925969F502D6}" type="parTrans" cxnId="{F8A17040-26E3-40BC-A11A-7A3C43AC9A5F}">
      <dgm:prSet/>
      <dgm:spPr/>
      <dgm:t>
        <a:bodyPr/>
        <a:lstStyle/>
        <a:p>
          <a:endParaRPr lang="it-IT"/>
        </a:p>
      </dgm:t>
    </dgm:pt>
    <dgm:pt modelId="{E51D1194-898E-471C-B1EF-B739BC75DC57}" type="sibTrans" cxnId="{F8A17040-26E3-40BC-A11A-7A3C43AC9A5F}">
      <dgm:prSet/>
      <dgm:spPr/>
      <dgm:t>
        <a:bodyPr/>
        <a:lstStyle/>
        <a:p>
          <a:endParaRPr lang="it-IT"/>
        </a:p>
      </dgm:t>
    </dgm:pt>
    <dgm:pt modelId="{3E105CA9-5294-4243-BD6C-7AE355AA5DC6}" type="pres">
      <dgm:prSet presAssocID="{DC0D3DDB-6986-450D-A863-CD7CF15B4FEA}" presName="Name0" presStyleCnt="0">
        <dgm:presLayoutVars>
          <dgm:chMax val="1"/>
          <dgm:dir/>
          <dgm:animLvl val="ctr"/>
          <dgm:resizeHandles val="exact"/>
        </dgm:presLayoutVars>
      </dgm:prSet>
      <dgm:spPr/>
      <dgm:t>
        <a:bodyPr/>
        <a:lstStyle/>
        <a:p>
          <a:endParaRPr lang="it-IT"/>
        </a:p>
      </dgm:t>
    </dgm:pt>
    <dgm:pt modelId="{FD682704-0E83-4DEA-B882-ADF92CC1C54A}" type="pres">
      <dgm:prSet presAssocID="{2F5789AB-334F-40FF-90CD-F6F73D7AF00A}" presName="centerShape" presStyleLbl="node0" presStyleIdx="0" presStyleCnt="1"/>
      <dgm:spPr/>
      <dgm:t>
        <a:bodyPr/>
        <a:lstStyle/>
        <a:p>
          <a:endParaRPr lang="it-IT"/>
        </a:p>
      </dgm:t>
    </dgm:pt>
    <dgm:pt modelId="{A330FAA7-C1CC-48FB-836A-5C74229A89EE}" type="pres">
      <dgm:prSet presAssocID="{AD20BB22-7BDF-4342-9ECD-1C9A7D5C78B8}" presName="node" presStyleLbl="node1" presStyleIdx="0" presStyleCnt="6">
        <dgm:presLayoutVars>
          <dgm:bulletEnabled val="1"/>
        </dgm:presLayoutVars>
      </dgm:prSet>
      <dgm:spPr/>
      <dgm:t>
        <a:bodyPr/>
        <a:lstStyle/>
        <a:p>
          <a:endParaRPr lang="it-IT"/>
        </a:p>
      </dgm:t>
    </dgm:pt>
    <dgm:pt modelId="{16E10235-0063-426E-96DB-6E8778319832}" type="pres">
      <dgm:prSet presAssocID="{AD20BB22-7BDF-4342-9ECD-1C9A7D5C78B8}" presName="dummy" presStyleCnt="0"/>
      <dgm:spPr/>
    </dgm:pt>
    <dgm:pt modelId="{8A6BF26B-91BD-4C0E-BEAD-83D631819402}" type="pres">
      <dgm:prSet presAssocID="{CDF5181D-08C3-437F-BDAC-03F6D6EA7677}" presName="sibTrans" presStyleLbl="sibTrans2D1" presStyleIdx="0" presStyleCnt="6"/>
      <dgm:spPr/>
      <dgm:t>
        <a:bodyPr/>
        <a:lstStyle/>
        <a:p>
          <a:endParaRPr lang="it-IT"/>
        </a:p>
      </dgm:t>
    </dgm:pt>
    <dgm:pt modelId="{FD5404D6-18A2-4B52-858D-3BC5C211C9D3}" type="pres">
      <dgm:prSet presAssocID="{39651364-E69F-49AD-9D3B-186F14C03126}" presName="node" presStyleLbl="node1" presStyleIdx="1" presStyleCnt="6">
        <dgm:presLayoutVars>
          <dgm:bulletEnabled val="1"/>
        </dgm:presLayoutVars>
      </dgm:prSet>
      <dgm:spPr/>
      <dgm:t>
        <a:bodyPr/>
        <a:lstStyle/>
        <a:p>
          <a:endParaRPr lang="it-IT"/>
        </a:p>
      </dgm:t>
    </dgm:pt>
    <dgm:pt modelId="{04643F71-D6F9-4CDA-8D5E-2299560D1125}" type="pres">
      <dgm:prSet presAssocID="{39651364-E69F-49AD-9D3B-186F14C03126}" presName="dummy" presStyleCnt="0"/>
      <dgm:spPr/>
    </dgm:pt>
    <dgm:pt modelId="{7E0F55B3-9DED-4B5F-8B02-55640127EAE6}" type="pres">
      <dgm:prSet presAssocID="{F8171528-5921-464C-938C-E419EC0D5CB6}" presName="sibTrans" presStyleLbl="sibTrans2D1" presStyleIdx="1" presStyleCnt="6"/>
      <dgm:spPr/>
      <dgm:t>
        <a:bodyPr/>
        <a:lstStyle/>
        <a:p>
          <a:endParaRPr lang="it-IT"/>
        </a:p>
      </dgm:t>
    </dgm:pt>
    <dgm:pt modelId="{B3C6FC5D-59BC-4D17-AD5B-00899B793E85}" type="pres">
      <dgm:prSet presAssocID="{4A658D78-2588-41D9-8085-9C5B143AC063}" presName="node" presStyleLbl="node1" presStyleIdx="2" presStyleCnt="6">
        <dgm:presLayoutVars>
          <dgm:bulletEnabled val="1"/>
        </dgm:presLayoutVars>
      </dgm:prSet>
      <dgm:spPr/>
      <dgm:t>
        <a:bodyPr/>
        <a:lstStyle/>
        <a:p>
          <a:endParaRPr lang="it-IT"/>
        </a:p>
      </dgm:t>
    </dgm:pt>
    <dgm:pt modelId="{B2C0580C-4B99-4AE4-92E9-A543C76B1816}" type="pres">
      <dgm:prSet presAssocID="{4A658D78-2588-41D9-8085-9C5B143AC063}" presName="dummy" presStyleCnt="0"/>
      <dgm:spPr/>
    </dgm:pt>
    <dgm:pt modelId="{3BB8184A-B781-42DA-B9A4-61EBF8532A5E}" type="pres">
      <dgm:prSet presAssocID="{BC8D4107-AC43-4D42-B043-B5F36F32F411}" presName="sibTrans" presStyleLbl="sibTrans2D1" presStyleIdx="2" presStyleCnt="6"/>
      <dgm:spPr/>
      <dgm:t>
        <a:bodyPr/>
        <a:lstStyle/>
        <a:p>
          <a:endParaRPr lang="it-IT"/>
        </a:p>
      </dgm:t>
    </dgm:pt>
    <dgm:pt modelId="{3727BE09-609F-41DC-A689-A3FF7F21CE83}" type="pres">
      <dgm:prSet presAssocID="{61D374A9-76B8-47E7-B15A-E9CB258337FD}" presName="node" presStyleLbl="node1" presStyleIdx="3" presStyleCnt="6">
        <dgm:presLayoutVars>
          <dgm:bulletEnabled val="1"/>
        </dgm:presLayoutVars>
      </dgm:prSet>
      <dgm:spPr/>
      <dgm:t>
        <a:bodyPr/>
        <a:lstStyle/>
        <a:p>
          <a:endParaRPr lang="it-IT"/>
        </a:p>
      </dgm:t>
    </dgm:pt>
    <dgm:pt modelId="{A9A24343-3E81-434F-9998-F455EADCBDED}" type="pres">
      <dgm:prSet presAssocID="{61D374A9-76B8-47E7-B15A-E9CB258337FD}" presName="dummy" presStyleCnt="0"/>
      <dgm:spPr/>
    </dgm:pt>
    <dgm:pt modelId="{F50D2470-85F1-4406-ACFC-961FA3FCF8ED}" type="pres">
      <dgm:prSet presAssocID="{0E51E486-7FE7-461C-AE80-984BEBC7A736}" presName="sibTrans" presStyleLbl="sibTrans2D1" presStyleIdx="3" presStyleCnt="6"/>
      <dgm:spPr/>
      <dgm:t>
        <a:bodyPr/>
        <a:lstStyle/>
        <a:p>
          <a:endParaRPr lang="it-IT"/>
        </a:p>
      </dgm:t>
    </dgm:pt>
    <dgm:pt modelId="{ADE5D656-A3B9-4965-9F1B-20F707DA10DA}" type="pres">
      <dgm:prSet presAssocID="{AA245E13-2201-4F0A-861B-AE962FB1A120}" presName="node" presStyleLbl="node1" presStyleIdx="4" presStyleCnt="6">
        <dgm:presLayoutVars>
          <dgm:bulletEnabled val="1"/>
        </dgm:presLayoutVars>
      </dgm:prSet>
      <dgm:spPr/>
      <dgm:t>
        <a:bodyPr/>
        <a:lstStyle/>
        <a:p>
          <a:endParaRPr lang="it-IT"/>
        </a:p>
      </dgm:t>
    </dgm:pt>
    <dgm:pt modelId="{BAF37D6E-C305-4415-AB2D-37B2C7182A54}" type="pres">
      <dgm:prSet presAssocID="{AA245E13-2201-4F0A-861B-AE962FB1A120}" presName="dummy" presStyleCnt="0"/>
      <dgm:spPr/>
    </dgm:pt>
    <dgm:pt modelId="{30AC9000-92FB-4573-8A1E-A105BC0D7454}" type="pres">
      <dgm:prSet presAssocID="{14B9A0D0-216B-450F-8918-9892DD67606E}" presName="sibTrans" presStyleLbl="sibTrans2D1" presStyleIdx="4" presStyleCnt="6"/>
      <dgm:spPr/>
      <dgm:t>
        <a:bodyPr/>
        <a:lstStyle/>
        <a:p>
          <a:endParaRPr lang="it-IT"/>
        </a:p>
      </dgm:t>
    </dgm:pt>
    <dgm:pt modelId="{A815FD22-EE13-46A7-A158-2D9489D210C1}" type="pres">
      <dgm:prSet presAssocID="{71EEBFB2-5D67-4F86-993F-EBAE5FD44959}" presName="node" presStyleLbl="node1" presStyleIdx="5" presStyleCnt="6">
        <dgm:presLayoutVars>
          <dgm:bulletEnabled val="1"/>
        </dgm:presLayoutVars>
      </dgm:prSet>
      <dgm:spPr/>
      <dgm:t>
        <a:bodyPr/>
        <a:lstStyle/>
        <a:p>
          <a:endParaRPr lang="it-IT"/>
        </a:p>
      </dgm:t>
    </dgm:pt>
    <dgm:pt modelId="{8130D733-8FA8-41E8-803A-FF4B76225566}" type="pres">
      <dgm:prSet presAssocID="{71EEBFB2-5D67-4F86-993F-EBAE5FD44959}" presName="dummy" presStyleCnt="0"/>
      <dgm:spPr/>
    </dgm:pt>
    <dgm:pt modelId="{6FDCF612-2F8B-4BA6-A411-111C3F3F99A5}" type="pres">
      <dgm:prSet presAssocID="{E51D1194-898E-471C-B1EF-B739BC75DC57}" presName="sibTrans" presStyleLbl="sibTrans2D1" presStyleIdx="5" presStyleCnt="6"/>
      <dgm:spPr/>
      <dgm:t>
        <a:bodyPr/>
        <a:lstStyle/>
        <a:p>
          <a:endParaRPr lang="it-IT"/>
        </a:p>
      </dgm:t>
    </dgm:pt>
  </dgm:ptLst>
  <dgm:cxnLst>
    <dgm:cxn modelId="{9A9BE1F0-C5B1-4BE4-A77B-D18EBFDE4E42}" type="presOf" srcId="{61D374A9-76B8-47E7-B15A-E9CB258337FD}" destId="{3727BE09-609F-41DC-A689-A3FF7F21CE83}" srcOrd="0" destOrd="0" presId="urn:microsoft.com/office/officeart/2005/8/layout/radial6"/>
    <dgm:cxn modelId="{ACB01137-0C3E-48B5-96F1-4C5629B2311F}" type="presOf" srcId="{0E51E486-7FE7-461C-AE80-984BEBC7A736}" destId="{F50D2470-85F1-4406-ACFC-961FA3FCF8ED}" srcOrd="0" destOrd="0" presId="urn:microsoft.com/office/officeart/2005/8/layout/radial6"/>
    <dgm:cxn modelId="{1200EEE2-8E6C-4985-AF90-B7DAA29BADD0}" type="presOf" srcId="{4A658D78-2588-41D9-8085-9C5B143AC063}" destId="{B3C6FC5D-59BC-4D17-AD5B-00899B793E85}" srcOrd="0" destOrd="0" presId="urn:microsoft.com/office/officeart/2005/8/layout/radial6"/>
    <dgm:cxn modelId="{F8A17040-26E3-40BC-A11A-7A3C43AC9A5F}" srcId="{2F5789AB-334F-40FF-90CD-F6F73D7AF00A}" destId="{71EEBFB2-5D67-4F86-993F-EBAE5FD44959}" srcOrd="5" destOrd="0" parTransId="{182A7704-7287-4FEC-B20F-925969F502D6}" sibTransId="{E51D1194-898E-471C-B1EF-B739BC75DC57}"/>
    <dgm:cxn modelId="{E3F1A691-67EE-4925-A18E-3FBA3193C636}" type="presOf" srcId="{AA245E13-2201-4F0A-861B-AE962FB1A120}" destId="{ADE5D656-A3B9-4965-9F1B-20F707DA10DA}" srcOrd="0" destOrd="0" presId="urn:microsoft.com/office/officeart/2005/8/layout/radial6"/>
    <dgm:cxn modelId="{ADE6B2F2-8EB7-4EA2-9AF1-0723411D1EEF}" type="presOf" srcId="{AD20BB22-7BDF-4342-9ECD-1C9A7D5C78B8}" destId="{A330FAA7-C1CC-48FB-836A-5C74229A89EE}" srcOrd="0" destOrd="0" presId="urn:microsoft.com/office/officeart/2005/8/layout/radial6"/>
    <dgm:cxn modelId="{FF1A20AF-0921-4967-9375-51461ED54F9F}" type="presOf" srcId="{F8171528-5921-464C-938C-E419EC0D5CB6}" destId="{7E0F55B3-9DED-4B5F-8B02-55640127EAE6}" srcOrd="0" destOrd="0" presId="urn:microsoft.com/office/officeart/2005/8/layout/radial6"/>
    <dgm:cxn modelId="{D6D85BE4-490A-4D78-BD58-D9D74F5BE7D2}" srcId="{2F5789AB-334F-40FF-90CD-F6F73D7AF00A}" destId="{AA245E13-2201-4F0A-861B-AE962FB1A120}" srcOrd="4" destOrd="0" parTransId="{61742B50-9E74-4E40-83A1-5D5300CF9655}" sibTransId="{14B9A0D0-216B-450F-8918-9892DD67606E}"/>
    <dgm:cxn modelId="{1162BDC8-DDF2-45C4-A9E9-4A5796470F86}" type="presOf" srcId="{DC0D3DDB-6986-450D-A863-CD7CF15B4FEA}" destId="{3E105CA9-5294-4243-BD6C-7AE355AA5DC6}" srcOrd="0" destOrd="0" presId="urn:microsoft.com/office/officeart/2005/8/layout/radial6"/>
    <dgm:cxn modelId="{FEDD3D70-8EC2-42BF-A29F-2DF16431A4AF}" srcId="{2F5789AB-334F-40FF-90CD-F6F73D7AF00A}" destId="{61D374A9-76B8-47E7-B15A-E9CB258337FD}" srcOrd="3" destOrd="0" parTransId="{B32D8CCC-9BA8-4F4E-899C-92032ADC1630}" sibTransId="{0E51E486-7FE7-461C-AE80-984BEBC7A736}"/>
    <dgm:cxn modelId="{2D3E0549-020B-4A86-8A9C-D7F289E1735D}" type="presOf" srcId="{BC8D4107-AC43-4D42-B043-B5F36F32F411}" destId="{3BB8184A-B781-42DA-B9A4-61EBF8532A5E}" srcOrd="0" destOrd="0" presId="urn:microsoft.com/office/officeart/2005/8/layout/radial6"/>
    <dgm:cxn modelId="{EEC267F5-6589-43D2-805C-9B4B3C9877C1}" type="presOf" srcId="{2F5789AB-334F-40FF-90CD-F6F73D7AF00A}" destId="{FD682704-0E83-4DEA-B882-ADF92CC1C54A}" srcOrd="0" destOrd="0" presId="urn:microsoft.com/office/officeart/2005/8/layout/radial6"/>
    <dgm:cxn modelId="{122FDB9A-D3AA-4A02-9186-65326F9A6E0A}" srcId="{DC0D3DDB-6986-450D-A863-CD7CF15B4FEA}" destId="{2F5789AB-334F-40FF-90CD-F6F73D7AF00A}" srcOrd="0" destOrd="0" parTransId="{9494DB19-BEB6-4D69-9B84-9499AC2D81D3}" sibTransId="{8B3D75D7-4D39-47CC-BD92-4AD65808CCD4}"/>
    <dgm:cxn modelId="{95AD3DB6-2236-4768-AE32-727830EB442F}" type="presOf" srcId="{14B9A0D0-216B-450F-8918-9892DD67606E}" destId="{30AC9000-92FB-4573-8A1E-A105BC0D7454}" srcOrd="0" destOrd="0" presId="urn:microsoft.com/office/officeart/2005/8/layout/radial6"/>
    <dgm:cxn modelId="{9D7E8CE8-BE15-44CB-B13D-1B3F312B8EDC}" srcId="{2F5789AB-334F-40FF-90CD-F6F73D7AF00A}" destId="{4A658D78-2588-41D9-8085-9C5B143AC063}" srcOrd="2" destOrd="0" parTransId="{7E15865B-A0DC-4909-8117-055FAAC5E759}" sibTransId="{BC8D4107-AC43-4D42-B043-B5F36F32F411}"/>
    <dgm:cxn modelId="{05932163-440E-4690-8016-ED516BDC40E0}" type="presOf" srcId="{CDF5181D-08C3-437F-BDAC-03F6D6EA7677}" destId="{8A6BF26B-91BD-4C0E-BEAD-83D631819402}" srcOrd="0" destOrd="0" presId="urn:microsoft.com/office/officeart/2005/8/layout/radial6"/>
    <dgm:cxn modelId="{1876C164-758B-4BD9-9223-E73F310F8AC4}" type="presOf" srcId="{39651364-E69F-49AD-9D3B-186F14C03126}" destId="{FD5404D6-18A2-4B52-858D-3BC5C211C9D3}" srcOrd="0" destOrd="0" presId="urn:microsoft.com/office/officeart/2005/8/layout/radial6"/>
    <dgm:cxn modelId="{1D00B52A-57AF-4C00-94E5-0CDDAB7E64A6}" srcId="{2F5789AB-334F-40FF-90CD-F6F73D7AF00A}" destId="{AD20BB22-7BDF-4342-9ECD-1C9A7D5C78B8}" srcOrd="0" destOrd="0" parTransId="{D87D7403-C1F5-4523-A701-3368B30F056F}" sibTransId="{CDF5181D-08C3-437F-BDAC-03F6D6EA7677}"/>
    <dgm:cxn modelId="{6F33C2FE-E99F-4B00-8479-F27EE48B8E21}" srcId="{2F5789AB-334F-40FF-90CD-F6F73D7AF00A}" destId="{39651364-E69F-49AD-9D3B-186F14C03126}" srcOrd="1" destOrd="0" parTransId="{27A30B3D-B7CC-4231-9A92-4A13922967B9}" sibTransId="{F8171528-5921-464C-938C-E419EC0D5CB6}"/>
    <dgm:cxn modelId="{0C316E67-A75F-4E0A-A81C-F9725B1E131B}" type="presOf" srcId="{71EEBFB2-5D67-4F86-993F-EBAE5FD44959}" destId="{A815FD22-EE13-46A7-A158-2D9489D210C1}" srcOrd="0" destOrd="0" presId="urn:microsoft.com/office/officeart/2005/8/layout/radial6"/>
    <dgm:cxn modelId="{D0ABF021-3F72-4758-A787-CCE9A20CF2B8}" type="presOf" srcId="{E51D1194-898E-471C-B1EF-B739BC75DC57}" destId="{6FDCF612-2F8B-4BA6-A411-111C3F3F99A5}" srcOrd="0" destOrd="0" presId="urn:microsoft.com/office/officeart/2005/8/layout/radial6"/>
    <dgm:cxn modelId="{13D2CA90-EA2A-4D8F-8899-B195014FDC2F}" type="presParOf" srcId="{3E105CA9-5294-4243-BD6C-7AE355AA5DC6}" destId="{FD682704-0E83-4DEA-B882-ADF92CC1C54A}" srcOrd="0" destOrd="0" presId="urn:microsoft.com/office/officeart/2005/8/layout/radial6"/>
    <dgm:cxn modelId="{B93E5865-7DBF-429B-93EE-661F0F7A6745}" type="presParOf" srcId="{3E105CA9-5294-4243-BD6C-7AE355AA5DC6}" destId="{A330FAA7-C1CC-48FB-836A-5C74229A89EE}" srcOrd="1" destOrd="0" presId="urn:microsoft.com/office/officeart/2005/8/layout/radial6"/>
    <dgm:cxn modelId="{BB66C717-A10F-4BEC-BD99-484E61DDA4F5}" type="presParOf" srcId="{3E105CA9-5294-4243-BD6C-7AE355AA5DC6}" destId="{16E10235-0063-426E-96DB-6E8778319832}" srcOrd="2" destOrd="0" presId="urn:microsoft.com/office/officeart/2005/8/layout/radial6"/>
    <dgm:cxn modelId="{70B8B7FE-82B6-4C4E-A6B1-60EFC435862C}" type="presParOf" srcId="{3E105CA9-5294-4243-BD6C-7AE355AA5DC6}" destId="{8A6BF26B-91BD-4C0E-BEAD-83D631819402}" srcOrd="3" destOrd="0" presId="urn:microsoft.com/office/officeart/2005/8/layout/radial6"/>
    <dgm:cxn modelId="{09FD3BD8-5DFD-433A-8747-2279B4AF5756}" type="presParOf" srcId="{3E105CA9-5294-4243-BD6C-7AE355AA5DC6}" destId="{FD5404D6-18A2-4B52-858D-3BC5C211C9D3}" srcOrd="4" destOrd="0" presId="urn:microsoft.com/office/officeart/2005/8/layout/radial6"/>
    <dgm:cxn modelId="{6FE2C7DE-C411-4FE5-B388-44A65960FFB7}" type="presParOf" srcId="{3E105CA9-5294-4243-BD6C-7AE355AA5DC6}" destId="{04643F71-D6F9-4CDA-8D5E-2299560D1125}" srcOrd="5" destOrd="0" presId="urn:microsoft.com/office/officeart/2005/8/layout/radial6"/>
    <dgm:cxn modelId="{3A735547-B5FD-4516-A52B-F612595301EB}" type="presParOf" srcId="{3E105CA9-5294-4243-BD6C-7AE355AA5DC6}" destId="{7E0F55B3-9DED-4B5F-8B02-55640127EAE6}" srcOrd="6" destOrd="0" presId="urn:microsoft.com/office/officeart/2005/8/layout/radial6"/>
    <dgm:cxn modelId="{7B492F96-FBB1-4791-9F14-AB1D2CA840D0}" type="presParOf" srcId="{3E105CA9-5294-4243-BD6C-7AE355AA5DC6}" destId="{B3C6FC5D-59BC-4D17-AD5B-00899B793E85}" srcOrd="7" destOrd="0" presId="urn:microsoft.com/office/officeart/2005/8/layout/radial6"/>
    <dgm:cxn modelId="{362513F2-AC6D-4A5B-A0F6-A1E349AFCE59}" type="presParOf" srcId="{3E105CA9-5294-4243-BD6C-7AE355AA5DC6}" destId="{B2C0580C-4B99-4AE4-92E9-A543C76B1816}" srcOrd="8" destOrd="0" presId="urn:microsoft.com/office/officeart/2005/8/layout/radial6"/>
    <dgm:cxn modelId="{C91C1185-2CCC-4618-A010-4898C624006F}" type="presParOf" srcId="{3E105CA9-5294-4243-BD6C-7AE355AA5DC6}" destId="{3BB8184A-B781-42DA-B9A4-61EBF8532A5E}" srcOrd="9" destOrd="0" presId="urn:microsoft.com/office/officeart/2005/8/layout/radial6"/>
    <dgm:cxn modelId="{3D28A368-3BE9-4B9C-A988-BD154AB8FCA8}" type="presParOf" srcId="{3E105CA9-5294-4243-BD6C-7AE355AA5DC6}" destId="{3727BE09-609F-41DC-A689-A3FF7F21CE83}" srcOrd="10" destOrd="0" presId="urn:microsoft.com/office/officeart/2005/8/layout/radial6"/>
    <dgm:cxn modelId="{36E55B3A-9FA2-497F-AEC3-8B790FB69967}" type="presParOf" srcId="{3E105CA9-5294-4243-BD6C-7AE355AA5DC6}" destId="{A9A24343-3E81-434F-9998-F455EADCBDED}" srcOrd="11" destOrd="0" presId="urn:microsoft.com/office/officeart/2005/8/layout/radial6"/>
    <dgm:cxn modelId="{41F44577-2B67-427A-890C-81698E0117E1}" type="presParOf" srcId="{3E105CA9-5294-4243-BD6C-7AE355AA5DC6}" destId="{F50D2470-85F1-4406-ACFC-961FA3FCF8ED}" srcOrd="12" destOrd="0" presId="urn:microsoft.com/office/officeart/2005/8/layout/radial6"/>
    <dgm:cxn modelId="{CAA493F6-9E98-467D-8B23-D92D8D675738}" type="presParOf" srcId="{3E105CA9-5294-4243-BD6C-7AE355AA5DC6}" destId="{ADE5D656-A3B9-4965-9F1B-20F707DA10DA}" srcOrd="13" destOrd="0" presId="urn:microsoft.com/office/officeart/2005/8/layout/radial6"/>
    <dgm:cxn modelId="{DFAEBEE9-0ED5-45A0-87DA-EBA22F218950}" type="presParOf" srcId="{3E105CA9-5294-4243-BD6C-7AE355AA5DC6}" destId="{BAF37D6E-C305-4415-AB2D-37B2C7182A54}" srcOrd="14" destOrd="0" presId="urn:microsoft.com/office/officeart/2005/8/layout/radial6"/>
    <dgm:cxn modelId="{D50AB327-9CD2-4F69-A04E-F6F079C77A65}" type="presParOf" srcId="{3E105CA9-5294-4243-BD6C-7AE355AA5DC6}" destId="{30AC9000-92FB-4573-8A1E-A105BC0D7454}" srcOrd="15" destOrd="0" presId="urn:microsoft.com/office/officeart/2005/8/layout/radial6"/>
    <dgm:cxn modelId="{55BE54C9-B361-40E2-B163-AF3658B230AE}" type="presParOf" srcId="{3E105CA9-5294-4243-BD6C-7AE355AA5DC6}" destId="{A815FD22-EE13-46A7-A158-2D9489D210C1}" srcOrd="16" destOrd="0" presId="urn:microsoft.com/office/officeart/2005/8/layout/radial6"/>
    <dgm:cxn modelId="{A39F8A09-F893-4314-BE9B-42773BBD5B3A}" type="presParOf" srcId="{3E105CA9-5294-4243-BD6C-7AE355AA5DC6}" destId="{8130D733-8FA8-41E8-803A-FF4B76225566}" srcOrd="17" destOrd="0" presId="urn:microsoft.com/office/officeart/2005/8/layout/radial6"/>
    <dgm:cxn modelId="{D6AB1B4D-9D60-4F2F-BC8B-AF3E6216B9B1}" type="presParOf" srcId="{3E105CA9-5294-4243-BD6C-7AE355AA5DC6}" destId="{6FDCF612-2F8B-4BA6-A411-111C3F3F99A5}"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CF612-2F8B-4BA6-A411-111C3F3F99A5}">
      <dsp:nvSpPr>
        <dsp:cNvPr id="0" name=""/>
        <dsp:cNvSpPr/>
      </dsp:nvSpPr>
      <dsp:spPr>
        <a:xfrm>
          <a:off x="1967034" y="612368"/>
          <a:ext cx="4193930" cy="4193930"/>
        </a:xfrm>
        <a:prstGeom prst="blockArc">
          <a:avLst>
            <a:gd name="adj1" fmla="val 12600000"/>
            <a:gd name="adj2" fmla="val 16200000"/>
            <a:gd name="adj3" fmla="val 452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AC9000-92FB-4573-8A1E-A105BC0D7454}">
      <dsp:nvSpPr>
        <dsp:cNvPr id="0" name=""/>
        <dsp:cNvSpPr/>
      </dsp:nvSpPr>
      <dsp:spPr>
        <a:xfrm>
          <a:off x="1967034" y="612368"/>
          <a:ext cx="4193930" cy="4193930"/>
        </a:xfrm>
        <a:prstGeom prst="blockArc">
          <a:avLst>
            <a:gd name="adj1" fmla="val 9000000"/>
            <a:gd name="adj2" fmla="val 12600000"/>
            <a:gd name="adj3" fmla="val 452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0D2470-85F1-4406-ACFC-961FA3FCF8ED}">
      <dsp:nvSpPr>
        <dsp:cNvPr id="0" name=""/>
        <dsp:cNvSpPr/>
      </dsp:nvSpPr>
      <dsp:spPr>
        <a:xfrm>
          <a:off x="1967034" y="612368"/>
          <a:ext cx="4193930" cy="4193930"/>
        </a:xfrm>
        <a:prstGeom prst="blockArc">
          <a:avLst>
            <a:gd name="adj1" fmla="val 5400000"/>
            <a:gd name="adj2" fmla="val 9000000"/>
            <a:gd name="adj3" fmla="val 452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B8184A-B781-42DA-B9A4-61EBF8532A5E}">
      <dsp:nvSpPr>
        <dsp:cNvPr id="0" name=""/>
        <dsp:cNvSpPr/>
      </dsp:nvSpPr>
      <dsp:spPr>
        <a:xfrm>
          <a:off x="1967034" y="612368"/>
          <a:ext cx="4193930" cy="4193930"/>
        </a:xfrm>
        <a:prstGeom prst="blockArc">
          <a:avLst>
            <a:gd name="adj1" fmla="val 1800000"/>
            <a:gd name="adj2" fmla="val 5400000"/>
            <a:gd name="adj3" fmla="val 452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0F55B3-9DED-4B5F-8B02-55640127EAE6}">
      <dsp:nvSpPr>
        <dsp:cNvPr id="0" name=""/>
        <dsp:cNvSpPr/>
      </dsp:nvSpPr>
      <dsp:spPr>
        <a:xfrm>
          <a:off x="1967034" y="612368"/>
          <a:ext cx="4193930" cy="4193930"/>
        </a:xfrm>
        <a:prstGeom prst="blockArc">
          <a:avLst>
            <a:gd name="adj1" fmla="val 19800000"/>
            <a:gd name="adj2" fmla="val 1800000"/>
            <a:gd name="adj3" fmla="val 452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6BF26B-91BD-4C0E-BEAD-83D631819402}">
      <dsp:nvSpPr>
        <dsp:cNvPr id="0" name=""/>
        <dsp:cNvSpPr/>
      </dsp:nvSpPr>
      <dsp:spPr>
        <a:xfrm>
          <a:off x="1967034" y="612368"/>
          <a:ext cx="4193930" cy="4193930"/>
        </a:xfrm>
        <a:prstGeom prst="blockArc">
          <a:avLst>
            <a:gd name="adj1" fmla="val 16200000"/>
            <a:gd name="adj2" fmla="val 19800000"/>
            <a:gd name="adj3" fmla="val 452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682704-0E83-4DEA-B882-ADF92CC1C54A}">
      <dsp:nvSpPr>
        <dsp:cNvPr id="0" name=""/>
        <dsp:cNvSpPr/>
      </dsp:nvSpPr>
      <dsp:spPr>
        <a:xfrm>
          <a:off x="3123406" y="1768739"/>
          <a:ext cx="1881187" cy="188118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kern="1200" dirty="0"/>
            <a:t>SOLIDARITY</a:t>
          </a:r>
        </a:p>
      </dsp:txBody>
      <dsp:txXfrm>
        <a:off x="3398899" y="2044232"/>
        <a:ext cx="1330201" cy="1330201"/>
      </dsp:txXfrm>
    </dsp:sp>
    <dsp:sp modelId="{A330FAA7-C1CC-48FB-836A-5C74229A89EE}">
      <dsp:nvSpPr>
        <dsp:cNvPr id="0" name=""/>
        <dsp:cNvSpPr/>
      </dsp:nvSpPr>
      <dsp:spPr>
        <a:xfrm>
          <a:off x="3405584" y="1358"/>
          <a:ext cx="1316831" cy="131683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err="1" smtClean="0"/>
            <a:t>Empathy</a:t>
          </a:r>
          <a:endParaRPr lang="it-IT" sz="1400" kern="1200" dirty="0"/>
        </a:p>
      </dsp:txBody>
      <dsp:txXfrm>
        <a:off x="3598429" y="194203"/>
        <a:ext cx="931141" cy="931141"/>
      </dsp:txXfrm>
    </dsp:sp>
    <dsp:sp modelId="{FD5404D6-18A2-4B52-858D-3BC5C211C9D3}">
      <dsp:nvSpPr>
        <dsp:cNvPr id="0" name=""/>
        <dsp:cNvSpPr/>
      </dsp:nvSpPr>
      <dsp:spPr>
        <a:xfrm>
          <a:off x="5180554" y="1026138"/>
          <a:ext cx="1316831" cy="131683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Free </a:t>
          </a:r>
          <a:r>
            <a:rPr lang="it-IT" sz="1400" kern="1200" dirty="0"/>
            <a:t>love</a:t>
          </a:r>
        </a:p>
      </dsp:txBody>
      <dsp:txXfrm>
        <a:off x="5373399" y="1218983"/>
        <a:ext cx="931141" cy="931141"/>
      </dsp:txXfrm>
    </dsp:sp>
    <dsp:sp modelId="{B3C6FC5D-59BC-4D17-AD5B-00899B793E85}">
      <dsp:nvSpPr>
        <dsp:cNvPr id="0" name=""/>
        <dsp:cNvSpPr/>
      </dsp:nvSpPr>
      <dsp:spPr>
        <a:xfrm>
          <a:off x="5180554" y="3075697"/>
          <a:ext cx="1316831" cy="131683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Help </a:t>
          </a:r>
          <a:r>
            <a:rPr lang="it-IT" sz="1400" kern="1200" dirty="0"/>
            <a:t>the </a:t>
          </a:r>
          <a:r>
            <a:rPr lang="it-IT" sz="1400" kern="1200" dirty="0" err="1"/>
            <a:t>other</a:t>
          </a:r>
          <a:endParaRPr lang="it-IT" sz="1400" kern="1200" dirty="0"/>
        </a:p>
      </dsp:txBody>
      <dsp:txXfrm>
        <a:off x="5373399" y="3268542"/>
        <a:ext cx="931141" cy="931141"/>
      </dsp:txXfrm>
    </dsp:sp>
    <dsp:sp modelId="{3727BE09-609F-41DC-A689-A3FF7F21CE83}">
      <dsp:nvSpPr>
        <dsp:cNvPr id="0" name=""/>
        <dsp:cNvSpPr/>
      </dsp:nvSpPr>
      <dsp:spPr>
        <a:xfrm>
          <a:off x="3405584" y="4100477"/>
          <a:ext cx="1316831" cy="131683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it-IT" sz="1100" kern="1200" dirty="0" err="1" smtClean="0"/>
            <a:t>Brotherhood</a:t>
          </a:r>
          <a:endParaRPr lang="it-IT" sz="1100" kern="1200" dirty="0"/>
        </a:p>
      </dsp:txBody>
      <dsp:txXfrm>
        <a:off x="3598429" y="4293322"/>
        <a:ext cx="931141" cy="931141"/>
      </dsp:txXfrm>
    </dsp:sp>
    <dsp:sp modelId="{ADE5D656-A3B9-4965-9F1B-20F707DA10DA}">
      <dsp:nvSpPr>
        <dsp:cNvPr id="0" name=""/>
        <dsp:cNvSpPr/>
      </dsp:nvSpPr>
      <dsp:spPr>
        <a:xfrm>
          <a:off x="1630613" y="3075697"/>
          <a:ext cx="1316831" cy="131683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err="1" smtClean="0"/>
            <a:t>Support</a:t>
          </a:r>
          <a:endParaRPr lang="it-IT" sz="1400" kern="1200" dirty="0"/>
        </a:p>
      </dsp:txBody>
      <dsp:txXfrm>
        <a:off x="1823458" y="3268542"/>
        <a:ext cx="931141" cy="931141"/>
      </dsp:txXfrm>
    </dsp:sp>
    <dsp:sp modelId="{A815FD22-EE13-46A7-A158-2D9489D210C1}">
      <dsp:nvSpPr>
        <dsp:cNvPr id="0" name=""/>
        <dsp:cNvSpPr/>
      </dsp:nvSpPr>
      <dsp:spPr>
        <a:xfrm>
          <a:off x="1630613" y="1026138"/>
          <a:ext cx="1316831" cy="131683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err="1" smtClean="0"/>
            <a:t>Spirit</a:t>
          </a:r>
          <a:r>
            <a:rPr lang="it-IT" sz="1400" kern="1200" dirty="0" smtClean="0"/>
            <a:t> of </a:t>
          </a:r>
          <a:r>
            <a:rPr lang="it-IT" sz="1400" kern="1200" dirty="0" err="1" smtClean="0"/>
            <a:t>sacrifice</a:t>
          </a:r>
          <a:endParaRPr lang="it-IT" sz="1400" kern="1200" dirty="0"/>
        </a:p>
      </dsp:txBody>
      <dsp:txXfrm>
        <a:off x="1823458" y="1218983"/>
        <a:ext cx="931141" cy="93114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06F4D80-433B-4097-8A0E-2CAE29C1A090}"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08CAC14-F0A1-400B-9971-281D6BA90FC8}" type="slidenum">
              <a:rPr lang="it-IT" smtClean="0"/>
              <a:t>‹N›</a:t>
            </a:fld>
            <a:endParaRPr lang="it-IT"/>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7682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C06F4D80-433B-4097-8A0E-2CAE29C1A090}" type="datetimeFigureOut">
              <a:rPr lang="it-IT" smtClean="0"/>
              <a:t>07/03/2019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08CAC14-F0A1-400B-9971-281D6BA90FC8}" type="slidenum">
              <a:rPr lang="it-IT" smtClean="0"/>
              <a:t>‹N›</a:t>
            </a:fld>
            <a:endParaRPr lang="it-IT"/>
          </a:p>
        </p:txBody>
      </p:sp>
    </p:spTree>
    <p:extLst>
      <p:ext uri="{BB962C8B-B14F-4D97-AF65-F5344CB8AC3E}">
        <p14:creationId xmlns:p14="http://schemas.microsoft.com/office/powerpoint/2010/main" val="253178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C06F4D80-433B-4097-8A0E-2CAE29C1A090}"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08CAC14-F0A1-400B-9971-281D6BA90FC8}" type="slidenum">
              <a:rPr lang="it-IT" smtClean="0"/>
              <a:t>‹N›</a:t>
            </a:fld>
            <a:endParaRPr lang="it-IT"/>
          </a:p>
        </p:txBody>
      </p:sp>
    </p:spTree>
    <p:extLst>
      <p:ext uri="{BB962C8B-B14F-4D97-AF65-F5344CB8AC3E}">
        <p14:creationId xmlns:p14="http://schemas.microsoft.com/office/powerpoint/2010/main" val="4122676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C06F4D80-433B-4097-8A0E-2CAE29C1A090}"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08CAC14-F0A1-400B-9971-281D6BA90FC8}" type="slidenum">
              <a:rPr lang="it-IT" smtClean="0"/>
              <a:t>‹N›</a:t>
            </a:fld>
            <a:endParaRPr lang="it-IT"/>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95549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C06F4D80-433B-4097-8A0E-2CAE29C1A090}"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08CAC14-F0A1-400B-9971-281D6BA90FC8}" type="slidenum">
              <a:rPr lang="it-IT" smtClean="0"/>
              <a:t>‹N›</a:t>
            </a:fld>
            <a:endParaRPr lang="it-IT"/>
          </a:p>
        </p:txBody>
      </p:sp>
    </p:spTree>
    <p:extLst>
      <p:ext uri="{BB962C8B-B14F-4D97-AF65-F5344CB8AC3E}">
        <p14:creationId xmlns:p14="http://schemas.microsoft.com/office/powerpoint/2010/main" val="3743566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C06F4D80-433B-4097-8A0E-2CAE29C1A090}"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08CAC14-F0A1-400B-9971-281D6BA90FC8}" type="slidenum">
              <a:rPr lang="it-IT" smtClean="0"/>
              <a:t>‹N›</a:t>
            </a:fld>
            <a:endParaRPr lang="it-IT"/>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1739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C06F4D80-433B-4097-8A0E-2CAE29C1A090}"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08CAC14-F0A1-400B-9971-281D6BA90FC8}" type="slidenum">
              <a:rPr lang="it-IT" smtClean="0"/>
              <a:t>‹N›</a:t>
            </a:fld>
            <a:endParaRPr lang="it-IT"/>
          </a:p>
        </p:txBody>
      </p:sp>
    </p:spTree>
    <p:extLst>
      <p:ext uri="{BB962C8B-B14F-4D97-AF65-F5344CB8AC3E}">
        <p14:creationId xmlns:p14="http://schemas.microsoft.com/office/powerpoint/2010/main" val="476370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06F4D80-433B-4097-8A0E-2CAE29C1A090}"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08CAC14-F0A1-400B-9971-281D6BA90FC8}" type="slidenum">
              <a:rPr lang="it-IT" smtClean="0"/>
              <a:t>‹N›</a:t>
            </a:fld>
            <a:endParaRPr lang="it-IT"/>
          </a:p>
        </p:txBody>
      </p:sp>
    </p:spTree>
    <p:extLst>
      <p:ext uri="{BB962C8B-B14F-4D97-AF65-F5344CB8AC3E}">
        <p14:creationId xmlns:p14="http://schemas.microsoft.com/office/powerpoint/2010/main" val="3820332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06F4D80-433B-4097-8A0E-2CAE29C1A090}"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08CAC14-F0A1-400B-9971-281D6BA90FC8}" type="slidenum">
              <a:rPr lang="it-IT" smtClean="0"/>
              <a:t>‹N›</a:t>
            </a:fld>
            <a:endParaRPr lang="it-IT"/>
          </a:p>
        </p:txBody>
      </p:sp>
    </p:spTree>
    <p:extLst>
      <p:ext uri="{BB962C8B-B14F-4D97-AF65-F5344CB8AC3E}">
        <p14:creationId xmlns:p14="http://schemas.microsoft.com/office/powerpoint/2010/main" val="1958800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19B7758-39DC-4A4E-998B-4572308FD780}"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8676F0-AEF3-4226-8441-8080F4891C45}" type="slidenum">
              <a:rPr lang="it-IT" smtClean="0"/>
              <a:t>‹N›</a:t>
            </a:fld>
            <a:endParaRPr lang="it-IT"/>
          </a:p>
        </p:txBody>
      </p:sp>
    </p:spTree>
    <p:extLst>
      <p:ext uri="{BB962C8B-B14F-4D97-AF65-F5344CB8AC3E}">
        <p14:creationId xmlns:p14="http://schemas.microsoft.com/office/powerpoint/2010/main" val="3822480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3"/>
          <p:cNvSpPr>
            <a:spLocks noGrp="1"/>
          </p:cNvSpPr>
          <p:nvPr>
            <p:ph type="dt" sz="half" idx="10"/>
          </p:nvPr>
        </p:nvSpPr>
        <p:spPr/>
        <p:txBody>
          <a:bodyPr/>
          <a:lstStyle/>
          <a:p>
            <a:fld id="{919B7758-39DC-4A4E-998B-4572308FD780}"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8676F0-AEF3-4226-8441-8080F4891C45}" type="slidenum">
              <a:rPr lang="it-IT" smtClean="0"/>
              <a:t>‹N›</a:t>
            </a:fld>
            <a:endParaRPr lang="it-IT"/>
          </a:p>
        </p:txBody>
      </p:sp>
    </p:spTree>
    <p:extLst>
      <p:ext uri="{BB962C8B-B14F-4D97-AF65-F5344CB8AC3E}">
        <p14:creationId xmlns:p14="http://schemas.microsoft.com/office/powerpoint/2010/main" val="3343977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nchor="ct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06F4D80-433B-4097-8A0E-2CAE29C1A090}"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08CAC14-F0A1-400B-9971-281D6BA90FC8}" type="slidenum">
              <a:rPr lang="it-IT" smtClean="0"/>
              <a:t>‹N›</a:t>
            </a:fld>
            <a:endParaRPr lang="it-IT"/>
          </a:p>
        </p:txBody>
      </p:sp>
    </p:spTree>
    <p:extLst>
      <p:ext uri="{BB962C8B-B14F-4D97-AF65-F5344CB8AC3E}">
        <p14:creationId xmlns:p14="http://schemas.microsoft.com/office/powerpoint/2010/main" val="278835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919B7758-39DC-4A4E-998B-4572308FD780}"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8676F0-AEF3-4226-8441-8080F4891C45}" type="slidenum">
              <a:rPr lang="it-IT" smtClean="0"/>
              <a:t>‹N›</a:t>
            </a:fld>
            <a:endParaRPr lang="it-IT"/>
          </a:p>
        </p:txBody>
      </p:sp>
    </p:spTree>
    <p:extLst>
      <p:ext uri="{BB962C8B-B14F-4D97-AF65-F5344CB8AC3E}">
        <p14:creationId xmlns:p14="http://schemas.microsoft.com/office/powerpoint/2010/main" val="2490933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919B7758-39DC-4A4E-998B-4572308FD780}" type="datetimeFigureOut">
              <a:rPr lang="it-IT" smtClean="0"/>
              <a:t>07/03/2019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E8676F0-AEF3-4226-8441-8080F4891C45}" type="slidenum">
              <a:rPr lang="it-IT" smtClean="0"/>
              <a:t>‹N›</a:t>
            </a:fld>
            <a:endParaRPr lang="it-IT"/>
          </a:p>
        </p:txBody>
      </p:sp>
    </p:spTree>
    <p:extLst>
      <p:ext uri="{BB962C8B-B14F-4D97-AF65-F5344CB8AC3E}">
        <p14:creationId xmlns:p14="http://schemas.microsoft.com/office/powerpoint/2010/main" val="346030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919B7758-39DC-4A4E-998B-4572308FD780}" type="datetimeFigureOut">
              <a:rPr lang="it-IT" smtClean="0"/>
              <a:t>07/03/2019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E8676F0-AEF3-4226-8441-8080F4891C45}" type="slidenum">
              <a:rPr lang="it-IT" smtClean="0"/>
              <a:t>‹N›</a:t>
            </a:fld>
            <a:endParaRPr lang="it-IT"/>
          </a:p>
        </p:txBody>
      </p:sp>
    </p:spTree>
    <p:extLst>
      <p:ext uri="{BB962C8B-B14F-4D97-AF65-F5344CB8AC3E}">
        <p14:creationId xmlns:p14="http://schemas.microsoft.com/office/powerpoint/2010/main" val="3011931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7" name="Date Placeholder 2"/>
          <p:cNvSpPr>
            <a:spLocks noGrp="1"/>
          </p:cNvSpPr>
          <p:nvPr>
            <p:ph type="dt" sz="half" idx="10"/>
          </p:nvPr>
        </p:nvSpPr>
        <p:spPr/>
        <p:txBody>
          <a:bodyPr/>
          <a:lstStyle/>
          <a:p>
            <a:fld id="{919B7758-39DC-4A4E-998B-4572308FD780}" type="datetimeFigureOut">
              <a:rPr lang="it-IT" smtClean="0"/>
              <a:t>07/03/2019</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3E8676F0-AEF3-4226-8441-8080F4891C45}" type="slidenum">
              <a:rPr lang="it-IT" smtClean="0"/>
              <a:t>‹N›</a:t>
            </a:fld>
            <a:endParaRPr lang="it-IT"/>
          </a:p>
        </p:txBody>
      </p:sp>
    </p:spTree>
    <p:extLst>
      <p:ext uri="{BB962C8B-B14F-4D97-AF65-F5344CB8AC3E}">
        <p14:creationId xmlns:p14="http://schemas.microsoft.com/office/powerpoint/2010/main" val="2250942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19B7758-39DC-4A4E-998B-4572308FD780}" type="datetimeFigureOut">
              <a:rPr lang="it-IT" smtClean="0"/>
              <a:t>07/03/2019</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3E8676F0-AEF3-4226-8441-8080F4891C45}" type="slidenum">
              <a:rPr lang="it-IT" smtClean="0"/>
              <a:t>‹N›</a:t>
            </a:fld>
            <a:endParaRPr lang="it-IT"/>
          </a:p>
        </p:txBody>
      </p:sp>
    </p:spTree>
    <p:extLst>
      <p:ext uri="{BB962C8B-B14F-4D97-AF65-F5344CB8AC3E}">
        <p14:creationId xmlns:p14="http://schemas.microsoft.com/office/powerpoint/2010/main" val="3520993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7" name="Date Placeholder 4"/>
          <p:cNvSpPr>
            <a:spLocks noGrp="1"/>
          </p:cNvSpPr>
          <p:nvPr>
            <p:ph type="dt" sz="half" idx="10"/>
          </p:nvPr>
        </p:nvSpPr>
        <p:spPr/>
        <p:txBody>
          <a:bodyPr/>
          <a:lstStyle/>
          <a:p>
            <a:fld id="{919B7758-39DC-4A4E-998B-4572308FD780}" type="datetimeFigureOut">
              <a:rPr lang="it-IT" smtClean="0"/>
              <a:t>07/03/2019</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3E8676F0-AEF3-4226-8441-8080F4891C45}" type="slidenum">
              <a:rPr lang="it-IT" smtClean="0"/>
              <a:t>‹N›</a:t>
            </a:fld>
            <a:endParaRPr lang="it-IT"/>
          </a:p>
        </p:txBody>
      </p:sp>
    </p:spTree>
    <p:extLst>
      <p:ext uri="{BB962C8B-B14F-4D97-AF65-F5344CB8AC3E}">
        <p14:creationId xmlns:p14="http://schemas.microsoft.com/office/powerpoint/2010/main" val="1166804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919B7758-39DC-4A4E-998B-4572308FD780}" type="datetimeFigureOut">
              <a:rPr lang="it-IT" smtClean="0"/>
              <a:t>07/03/2019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E8676F0-AEF3-4226-8441-8080F4891C45}" type="slidenum">
              <a:rPr lang="it-IT" smtClean="0"/>
              <a:t>‹N›</a:t>
            </a:fld>
            <a:endParaRPr lang="it-IT"/>
          </a:p>
        </p:txBody>
      </p:sp>
    </p:spTree>
    <p:extLst>
      <p:ext uri="{BB962C8B-B14F-4D97-AF65-F5344CB8AC3E}">
        <p14:creationId xmlns:p14="http://schemas.microsoft.com/office/powerpoint/2010/main" val="16477989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919B7758-39DC-4A4E-998B-4572308FD780}" type="datetimeFigureOut">
              <a:rPr lang="it-IT" smtClean="0"/>
              <a:t>07/03/2019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E8676F0-AEF3-4226-8441-8080F4891C45}" type="slidenum">
              <a:rPr lang="it-IT" smtClean="0"/>
              <a:t>‹N›</a:t>
            </a:fld>
            <a:endParaRPr lang="it-IT"/>
          </a:p>
        </p:txBody>
      </p:sp>
    </p:spTree>
    <p:extLst>
      <p:ext uri="{BB962C8B-B14F-4D97-AF65-F5344CB8AC3E}">
        <p14:creationId xmlns:p14="http://schemas.microsoft.com/office/powerpoint/2010/main" val="1796950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smtClean="0"/>
              <a:t>Fare clic per modificare lo stile del titolo</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919B7758-39DC-4A4E-998B-4572308FD780}"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8676F0-AEF3-4226-8441-8080F4891C45}" type="slidenum">
              <a:rPr lang="it-IT" smtClean="0"/>
              <a:t>‹N›</a:t>
            </a:fld>
            <a:endParaRPr lang="it-IT"/>
          </a:p>
        </p:txBody>
      </p:sp>
    </p:spTree>
    <p:extLst>
      <p:ext uri="{BB962C8B-B14F-4D97-AF65-F5344CB8AC3E}">
        <p14:creationId xmlns:p14="http://schemas.microsoft.com/office/powerpoint/2010/main" val="1831511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smtClean="0"/>
              <a:t>Fare clic per modificare lo stile del titolo</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smtClean="0"/>
              <a:t>Fare clic per modificare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919B7758-39DC-4A4E-998B-4572308FD780}"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8676F0-AEF3-4226-8441-8080F4891C45}" type="slidenum">
              <a:rPr lang="it-IT" smtClean="0"/>
              <a:t>‹N›</a:t>
            </a:fld>
            <a:endParaRPr lang="it-IT"/>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0827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C06F4D80-433B-4097-8A0E-2CAE29C1A090}"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08CAC14-F0A1-400B-9971-281D6BA90FC8}" type="slidenum">
              <a:rPr lang="it-IT" smtClean="0"/>
              <a:t>‹N›</a:t>
            </a:fld>
            <a:endParaRPr lang="it-IT"/>
          </a:p>
        </p:txBody>
      </p:sp>
    </p:spTree>
    <p:extLst>
      <p:ext uri="{BB962C8B-B14F-4D97-AF65-F5344CB8AC3E}">
        <p14:creationId xmlns:p14="http://schemas.microsoft.com/office/powerpoint/2010/main" val="725993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919B7758-39DC-4A4E-998B-4572308FD780}"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8676F0-AEF3-4226-8441-8080F4891C45}" type="slidenum">
              <a:rPr lang="it-IT" smtClean="0"/>
              <a:t>‹N›</a:t>
            </a:fld>
            <a:endParaRPr lang="it-IT"/>
          </a:p>
        </p:txBody>
      </p:sp>
    </p:spTree>
    <p:extLst>
      <p:ext uri="{BB962C8B-B14F-4D97-AF65-F5344CB8AC3E}">
        <p14:creationId xmlns:p14="http://schemas.microsoft.com/office/powerpoint/2010/main" val="1458125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19B7758-39DC-4A4E-998B-4572308FD780}" type="datetimeFigureOut">
              <a:rPr lang="it-IT" smtClean="0"/>
              <a:t>07/03/2019</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8676F0-AEF3-4226-8441-8080F4891C45}" type="slidenum">
              <a:rPr lang="it-IT" smtClean="0"/>
              <a:t>‹N›</a:t>
            </a:fld>
            <a:endParaRPr lang="it-IT"/>
          </a:p>
        </p:txBody>
      </p:sp>
    </p:spTree>
    <p:extLst>
      <p:ext uri="{BB962C8B-B14F-4D97-AF65-F5344CB8AC3E}">
        <p14:creationId xmlns:p14="http://schemas.microsoft.com/office/powerpoint/2010/main" val="6403250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19B7758-39DC-4A4E-998B-4572308FD780}" type="datetimeFigureOut">
              <a:rPr lang="it-IT" smtClean="0"/>
              <a:t>07/03/2019</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8676F0-AEF3-4226-8441-8080F4891C45}" type="slidenum">
              <a:rPr lang="it-IT" smtClean="0"/>
              <a:t>‹N›</a:t>
            </a:fld>
            <a:endParaRPr lang="it-IT"/>
          </a:p>
        </p:txBody>
      </p:sp>
    </p:spTree>
    <p:extLst>
      <p:ext uri="{BB962C8B-B14F-4D97-AF65-F5344CB8AC3E}">
        <p14:creationId xmlns:p14="http://schemas.microsoft.com/office/powerpoint/2010/main" val="20255993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nchorCtr="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19B7758-39DC-4A4E-998B-4572308FD780}"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8676F0-AEF3-4226-8441-8080F4891C45}" type="slidenum">
              <a:rPr lang="it-IT" smtClean="0"/>
              <a:t>‹N›</a:t>
            </a:fld>
            <a:endParaRPr lang="it-IT"/>
          </a:p>
        </p:txBody>
      </p:sp>
    </p:spTree>
    <p:extLst>
      <p:ext uri="{BB962C8B-B14F-4D97-AF65-F5344CB8AC3E}">
        <p14:creationId xmlns:p14="http://schemas.microsoft.com/office/powerpoint/2010/main" val="2084803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19B7758-39DC-4A4E-998B-4572308FD780}"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8676F0-AEF3-4226-8441-8080F4891C45}" type="slidenum">
              <a:rPr lang="it-IT" smtClean="0"/>
              <a:t>‹N›</a:t>
            </a:fld>
            <a:endParaRPr lang="it-IT"/>
          </a:p>
        </p:txBody>
      </p:sp>
    </p:spTree>
    <p:extLst>
      <p:ext uri="{BB962C8B-B14F-4D97-AF65-F5344CB8AC3E}">
        <p14:creationId xmlns:p14="http://schemas.microsoft.com/office/powerpoint/2010/main" val="35655072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FFF311E-B5B3-4B9D-B654-9AEE858DEBAA}" type="datetimeFigureOut">
              <a:rPr lang="it-IT" smtClean="0"/>
              <a:pPr/>
              <a:t>07/03/2019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FBB4BAE-3389-4F51-9BD9-4AC15B8488C1}" type="slidenum">
              <a:rPr lang="it-IT" smtClean="0"/>
              <a:pPr/>
              <a:t>‹N›</a:t>
            </a:fld>
            <a:endParaRPr lang="it-IT"/>
          </a:p>
        </p:txBody>
      </p:sp>
    </p:spTree>
    <p:extLst>
      <p:ext uri="{BB962C8B-B14F-4D97-AF65-F5344CB8AC3E}">
        <p14:creationId xmlns:p14="http://schemas.microsoft.com/office/powerpoint/2010/main" val="27393427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FFF311E-B5B3-4B9D-B654-9AEE858DEBAA}" type="datetimeFigureOut">
              <a:rPr lang="it-IT" smtClean="0"/>
              <a:pPr/>
              <a:t>07/03/2019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FBB4BAE-3389-4F51-9BD9-4AC15B8488C1}" type="slidenum">
              <a:rPr lang="it-IT" smtClean="0"/>
              <a:pPr/>
              <a:t>‹N›</a:t>
            </a:fld>
            <a:endParaRPr lang="it-IT"/>
          </a:p>
        </p:txBody>
      </p:sp>
    </p:spTree>
    <p:extLst>
      <p:ext uri="{BB962C8B-B14F-4D97-AF65-F5344CB8AC3E}">
        <p14:creationId xmlns:p14="http://schemas.microsoft.com/office/powerpoint/2010/main" val="3948692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FFF311E-B5B3-4B9D-B654-9AEE858DEBAA}" type="datetimeFigureOut">
              <a:rPr lang="it-IT" smtClean="0"/>
              <a:pPr/>
              <a:t>07/03/2019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FBB4BAE-3389-4F51-9BD9-4AC15B8488C1}" type="slidenum">
              <a:rPr lang="it-IT" smtClean="0"/>
              <a:pPr/>
              <a:t>‹N›</a:t>
            </a:fld>
            <a:endParaRPr lang="it-IT"/>
          </a:p>
        </p:txBody>
      </p:sp>
    </p:spTree>
    <p:extLst>
      <p:ext uri="{BB962C8B-B14F-4D97-AF65-F5344CB8AC3E}">
        <p14:creationId xmlns:p14="http://schemas.microsoft.com/office/powerpoint/2010/main" val="1646035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FFF311E-B5B3-4B9D-B654-9AEE858DEBAA}" type="datetimeFigureOut">
              <a:rPr lang="it-IT" smtClean="0"/>
              <a:pPr/>
              <a:t>07/03/2019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FBB4BAE-3389-4F51-9BD9-4AC15B8488C1}" type="slidenum">
              <a:rPr lang="it-IT" smtClean="0"/>
              <a:pPr/>
              <a:t>‹N›</a:t>
            </a:fld>
            <a:endParaRPr lang="it-IT"/>
          </a:p>
        </p:txBody>
      </p:sp>
    </p:spTree>
    <p:extLst>
      <p:ext uri="{BB962C8B-B14F-4D97-AF65-F5344CB8AC3E}">
        <p14:creationId xmlns:p14="http://schemas.microsoft.com/office/powerpoint/2010/main" val="25856436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FFF311E-B5B3-4B9D-B654-9AEE858DEBAA}" type="datetimeFigureOut">
              <a:rPr lang="it-IT" smtClean="0"/>
              <a:pPr/>
              <a:t>07/03/2019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FBB4BAE-3389-4F51-9BD9-4AC15B8488C1}" type="slidenum">
              <a:rPr lang="it-IT" smtClean="0"/>
              <a:pPr/>
              <a:t>‹N›</a:t>
            </a:fld>
            <a:endParaRPr lang="it-IT"/>
          </a:p>
        </p:txBody>
      </p:sp>
    </p:spTree>
    <p:extLst>
      <p:ext uri="{BB962C8B-B14F-4D97-AF65-F5344CB8AC3E}">
        <p14:creationId xmlns:p14="http://schemas.microsoft.com/office/powerpoint/2010/main" val="3910720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06F4D80-433B-4097-8A0E-2CAE29C1A090}" type="datetimeFigureOut">
              <a:rPr lang="it-IT" smtClean="0"/>
              <a:t>07/03/2019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08CAC14-F0A1-400B-9971-281D6BA90FC8}" type="slidenum">
              <a:rPr lang="it-IT" smtClean="0"/>
              <a:t>‹N›</a:t>
            </a:fld>
            <a:endParaRPr lang="it-IT"/>
          </a:p>
        </p:txBody>
      </p:sp>
    </p:spTree>
    <p:extLst>
      <p:ext uri="{BB962C8B-B14F-4D97-AF65-F5344CB8AC3E}">
        <p14:creationId xmlns:p14="http://schemas.microsoft.com/office/powerpoint/2010/main" val="30339791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FFF311E-B5B3-4B9D-B654-9AEE858DEBAA}" type="datetimeFigureOut">
              <a:rPr lang="it-IT" smtClean="0"/>
              <a:pPr/>
              <a:t>07/03/2019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FBB4BAE-3389-4F51-9BD9-4AC15B8488C1}" type="slidenum">
              <a:rPr lang="it-IT" smtClean="0"/>
              <a:pPr/>
              <a:t>‹N›</a:t>
            </a:fld>
            <a:endParaRPr lang="it-IT"/>
          </a:p>
        </p:txBody>
      </p:sp>
    </p:spTree>
    <p:extLst>
      <p:ext uri="{BB962C8B-B14F-4D97-AF65-F5344CB8AC3E}">
        <p14:creationId xmlns:p14="http://schemas.microsoft.com/office/powerpoint/2010/main" val="4338637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FFF311E-B5B3-4B9D-B654-9AEE858DEBAA}" type="datetimeFigureOut">
              <a:rPr lang="it-IT" smtClean="0"/>
              <a:pPr/>
              <a:t>07/03/2019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FBB4BAE-3389-4F51-9BD9-4AC15B8488C1}" type="slidenum">
              <a:rPr lang="it-IT" smtClean="0"/>
              <a:pPr/>
              <a:t>‹N›</a:t>
            </a:fld>
            <a:endParaRPr lang="it-IT"/>
          </a:p>
        </p:txBody>
      </p:sp>
    </p:spTree>
    <p:extLst>
      <p:ext uri="{BB962C8B-B14F-4D97-AF65-F5344CB8AC3E}">
        <p14:creationId xmlns:p14="http://schemas.microsoft.com/office/powerpoint/2010/main" val="42802224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FFF311E-B5B3-4B9D-B654-9AEE858DEBAA}" type="datetimeFigureOut">
              <a:rPr lang="it-IT" smtClean="0"/>
              <a:pPr/>
              <a:t>07/03/2019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FBB4BAE-3389-4F51-9BD9-4AC15B8488C1}" type="slidenum">
              <a:rPr lang="it-IT" smtClean="0"/>
              <a:pPr/>
              <a:t>‹N›</a:t>
            </a:fld>
            <a:endParaRPr lang="it-IT"/>
          </a:p>
        </p:txBody>
      </p:sp>
    </p:spTree>
    <p:extLst>
      <p:ext uri="{BB962C8B-B14F-4D97-AF65-F5344CB8AC3E}">
        <p14:creationId xmlns:p14="http://schemas.microsoft.com/office/powerpoint/2010/main" val="1338298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FFF311E-B5B3-4B9D-B654-9AEE858DEBAA}" type="datetimeFigureOut">
              <a:rPr lang="it-IT" smtClean="0"/>
              <a:pPr/>
              <a:t>07/03/2019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FBB4BAE-3389-4F51-9BD9-4AC15B8488C1}" type="slidenum">
              <a:rPr lang="it-IT" smtClean="0"/>
              <a:pPr/>
              <a:t>‹N›</a:t>
            </a:fld>
            <a:endParaRPr lang="it-IT"/>
          </a:p>
        </p:txBody>
      </p:sp>
    </p:spTree>
    <p:extLst>
      <p:ext uri="{BB962C8B-B14F-4D97-AF65-F5344CB8AC3E}">
        <p14:creationId xmlns:p14="http://schemas.microsoft.com/office/powerpoint/2010/main" val="34526048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FFF311E-B5B3-4B9D-B654-9AEE858DEBAA}" type="datetimeFigureOut">
              <a:rPr lang="it-IT" smtClean="0"/>
              <a:pPr/>
              <a:t>07/03/2019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FBB4BAE-3389-4F51-9BD9-4AC15B8488C1}" type="slidenum">
              <a:rPr lang="it-IT" smtClean="0"/>
              <a:pPr/>
              <a:t>‹N›</a:t>
            </a:fld>
            <a:endParaRPr lang="it-IT"/>
          </a:p>
        </p:txBody>
      </p:sp>
    </p:spTree>
    <p:extLst>
      <p:ext uri="{BB962C8B-B14F-4D97-AF65-F5344CB8AC3E}">
        <p14:creationId xmlns:p14="http://schemas.microsoft.com/office/powerpoint/2010/main" val="38292340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FFF311E-B5B3-4B9D-B654-9AEE858DEBAA}" type="datetimeFigureOut">
              <a:rPr lang="it-IT" smtClean="0"/>
              <a:pPr/>
              <a:t>07/03/2019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FBB4BAE-3389-4F51-9BD9-4AC15B8488C1}" type="slidenum">
              <a:rPr lang="it-IT" smtClean="0"/>
              <a:pPr/>
              <a:t>‹N›</a:t>
            </a:fld>
            <a:endParaRPr lang="it-IT"/>
          </a:p>
        </p:txBody>
      </p:sp>
    </p:spTree>
    <p:extLst>
      <p:ext uri="{BB962C8B-B14F-4D97-AF65-F5344CB8AC3E}">
        <p14:creationId xmlns:p14="http://schemas.microsoft.com/office/powerpoint/2010/main" val="10659196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CDC022E-EAD4-4C7B-866C-2EA57F7AA7C1}"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CAF567-1FF8-425D-87E0-3F96BE5C74BB}" type="slidenum">
              <a:rPr lang="it-IT" smtClean="0"/>
              <a:t>‹N›</a:t>
            </a:fld>
            <a:endParaRPr lang="it-IT"/>
          </a:p>
        </p:txBody>
      </p:sp>
    </p:spTree>
    <p:extLst>
      <p:ext uri="{BB962C8B-B14F-4D97-AF65-F5344CB8AC3E}">
        <p14:creationId xmlns:p14="http://schemas.microsoft.com/office/powerpoint/2010/main" val="250098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DC022E-EAD4-4C7B-866C-2EA57F7AA7C1}"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CAF567-1FF8-425D-87E0-3F96BE5C74BB}" type="slidenum">
              <a:rPr lang="it-IT" smtClean="0"/>
              <a:t>‹N›</a:t>
            </a:fld>
            <a:endParaRPr lang="it-IT"/>
          </a:p>
        </p:txBody>
      </p:sp>
    </p:spTree>
    <p:extLst>
      <p:ext uri="{BB962C8B-B14F-4D97-AF65-F5344CB8AC3E}">
        <p14:creationId xmlns:p14="http://schemas.microsoft.com/office/powerpoint/2010/main" val="33927559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CDC022E-EAD4-4C7B-866C-2EA57F7AA7C1}"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CAF567-1FF8-425D-87E0-3F96BE5C74BB}" type="slidenum">
              <a:rPr lang="it-IT" smtClean="0"/>
              <a:t>‹N›</a:t>
            </a:fld>
            <a:endParaRPr lang="it-IT"/>
          </a:p>
        </p:txBody>
      </p:sp>
    </p:spTree>
    <p:extLst>
      <p:ext uri="{BB962C8B-B14F-4D97-AF65-F5344CB8AC3E}">
        <p14:creationId xmlns:p14="http://schemas.microsoft.com/office/powerpoint/2010/main" val="10069903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CDC022E-EAD4-4C7B-866C-2EA57F7AA7C1}" type="datetimeFigureOut">
              <a:rPr lang="it-IT" smtClean="0"/>
              <a:t>07/03/2019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3CAF567-1FF8-425D-87E0-3F96BE5C74BB}" type="slidenum">
              <a:rPr lang="it-IT" smtClean="0"/>
              <a:t>‹N›</a:t>
            </a:fld>
            <a:endParaRPr lang="it-IT"/>
          </a:p>
        </p:txBody>
      </p:sp>
    </p:spTree>
    <p:extLst>
      <p:ext uri="{BB962C8B-B14F-4D97-AF65-F5344CB8AC3E}">
        <p14:creationId xmlns:p14="http://schemas.microsoft.com/office/powerpoint/2010/main" val="329769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06F4D80-433B-4097-8A0E-2CAE29C1A090}" type="datetimeFigureOut">
              <a:rPr lang="it-IT" smtClean="0"/>
              <a:t>07/03/2019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08CAC14-F0A1-400B-9971-281D6BA90FC8}" type="slidenum">
              <a:rPr lang="it-IT" smtClean="0"/>
              <a:t>‹N›</a:t>
            </a:fld>
            <a:endParaRPr lang="it-IT"/>
          </a:p>
        </p:txBody>
      </p:sp>
    </p:spTree>
    <p:extLst>
      <p:ext uri="{BB962C8B-B14F-4D97-AF65-F5344CB8AC3E}">
        <p14:creationId xmlns:p14="http://schemas.microsoft.com/office/powerpoint/2010/main" val="42125896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CDC022E-EAD4-4C7B-866C-2EA57F7AA7C1}" type="datetimeFigureOut">
              <a:rPr lang="it-IT" smtClean="0"/>
              <a:t>07/03/2019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3CAF567-1FF8-425D-87E0-3F96BE5C74BB}" type="slidenum">
              <a:rPr lang="it-IT" smtClean="0"/>
              <a:t>‹N›</a:t>
            </a:fld>
            <a:endParaRPr lang="it-IT"/>
          </a:p>
        </p:txBody>
      </p:sp>
    </p:spTree>
    <p:extLst>
      <p:ext uri="{BB962C8B-B14F-4D97-AF65-F5344CB8AC3E}">
        <p14:creationId xmlns:p14="http://schemas.microsoft.com/office/powerpoint/2010/main" val="17940586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CDC022E-EAD4-4C7B-866C-2EA57F7AA7C1}" type="datetimeFigureOut">
              <a:rPr lang="it-IT" smtClean="0"/>
              <a:t>07/03/2019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3CAF567-1FF8-425D-87E0-3F96BE5C74BB}" type="slidenum">
              <a:rPr lang="it-IT" smtClean="0"/>
              <a:t>‹N›</a:t>
            </a:fld>
            <a:endParaRPr lang="it-IT"/>
          </a:p>
        </p:txBody>
      </p:sp>
    </p:spTree>
    <p:extLst>
      <p:ext uri="{BB962C8B-B14F-4D97-AF65-F5344CB8AC3E}">
        <p14:creationId xmlns:p14="http://schemas.microsoft.com/office/powerpoint/2010/main" val="19818776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DC022E-EAD4-4C7B-866C-2EA57F7AA7C1}" type="datetimeFigureOut">
              <a:rPr lang="it-IT" smtClean="0"/>
              <a:t>07/03/2019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3CAF567-1FF8-425D-87E0-3F96BE5C74BB}" type="slidenum">
              <a:rPr lang="it-IT" smtClean="0"/>
              <a:t>‹N›</a:t>
            </a:fld>
            <a:endParaRPr lang="it-IT"/>
          </a:p>
        </p:txBody>
      </p:sp>
    </p:spTree>
    <p:extLst>
      <p:ext uri="{BB962C8B-B14F-4D97-AF65-F5344CB8AC3E}">
        <p14:creationId xmlns:p14="http://schemas.microsoft.com/office/powerpoint/2010/main" val="33394114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CDC022E-EAD4-4C7B-866C-2EA57F7AA7C1}" type="datetimeFigureOut">
              <a:rPr lang="it-IT" smtClean="0"/>
              <a:t>07/03/2019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3CAF567-1FF8-425D-87E0-3F96BE5C74BB}" type="slidenum">
              <a:rPr lang="it-IT" smtClean="0"/>
              <a:t>‹N›</a:t>
            </a:fld>
            <a:endParaRPr lang="it-IT"/>
          </a:p>
        </p:txBody>
      </p:sp>
    </p:spTree>
    <p:extLst>
      <p:ext uri="{BB962C8B-B14F-4D97-AF65-F5344CB8AC3E}">
        <p14:creationId xmlns:p14="http://schemas.microsoft.com/office/powerpoint/2010/main" val="24843123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CDC022E-EAD4-4C7B-866C-2EA57F7AA7C1}" type="datetimeFigureOut">
              <a:rPr lang="it-IT" smtClean="0"/>
              <a:t>07/03/2019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3CAF567-1FF8-425D-87E0-3F96BE5C74BB}" type="slidenum">
              <a:rPr lang="it-IT" smtClean="0"/>
              <a:t>‹N›</a:t>
            </a:fld>
            <a:endParaRPr lang="it-IT"/>
          </a:p>
        </p:txBody>
      </p:sp>
    </p:spTree>
    <p:extLst>
      <p:ext uri="{BB962C8B-B14F-4D97-AF65-F5344CB8AC3E}">
        <p14:creationId xmlns:p14="http://schemas.microsoft.com/office/powerpoint/2010/main" val="12176055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DC022E-EAD4-4C7B-866C-2EA57F7AA7C1}"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CAF567-1FF8-425D-87E0-3F96BE5C74BB}" type="slidenum">
              <a:rPr lang="it-IT" smtClean="0"/>
              <a:t>‹N›</a:t>
            </a:fld>
            <a:endParaRPr lang="it-IT"/>
          </a:p>
        </p:txBody>
      </p:sp>
    </p:spTree>
    <p:extLst>
      <p:ext uri="{BB962C8B-B14F-4D97-AF65-F5344CB8AC3E}">
        <p14:creationId xmlns:p14="http://schemas.microsoft.com/office/powerpoint/2010/main" val="14165961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DC022E-EAD4-4C7B-866C-2EA57F7AA7C1}"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CAF567-1FF8-425D-87E0-3F96BE5C74BB}" type="slidenum">
              <a:rPr lang="it-IT" smtClean="0"/>
              <a:t>‹N›</a:t>
            </a:fld>
            <a:endParaRPr lang="it-IT"/>
          </a:p>
        </p:txBody>
      </p:sp>
    </p:spTree>
    <p:extLst>
      <p:ext uri="{BB962C8B-B14F-4D97-AF65-F5344CB8AC3E}">
        <p14:creationId xmlns:p14="http://schemas.microsoft.com/office/powerpoint/2010/main" val="3837413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C06F4D80-433B-4097-8A0E-2CAE29C1A090}" type="datetimeFigureOut">
              <a:rPr lang="it-IT" smtClean="0"/>
              <a:t>07/03/2019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08CAC14-F0A1-400B-9971-281D6BA90FC8}" type="slidenum">
              <a:rPr lang="it-IT" smtClean="0"/>
              <a:t>‹N›</a:t>
            </a:fld>
            <a:endParaRPr lang="it-IT"/>
          </a:p>
        </p:txBody>
      </p:sp>
    </p:spTree>
    <p:extLst>
      <p:ext uri="{BB962C8B-B14F-4D97-AF65-F5344CB8AC3E}">
        <p14:creationId xmlns:p14="http://schemas.microsoft.com/office/powerpoint/2010/main" val="3024434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F4D80-433B-4097-8A0E-2CAE29C1A090}" type="datetimeFigureOut">
              <a:rPr lang="it-IT" smtClean="0"/>
              <a:t>07/03/2019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08CAC14-F0A1-400B-9971-281D6BA90FC8}" type="slidenum">
              <a:rPr lang="it-IT" smtClean="0"/>
              <a:t>‹N›</a:t>
            </a:fld>
            <a:endParaRPr lang="it-IT"/>
          </a:p>
        </p:txBody>
      </p:sp>
    </p:spTree>
    <p:extLst>
      <p:ext uri="{BB962C8B-B14F-4D97-AF65-F5344CB8AC3E}">
        <p14:creationId xmlns:p14="http://schemas.microsoft.com/office/powerpoint/2010/main" val="1580675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C06F4D80-433B-4097-8A0E-2CAE29C1A090}" type="datetimeFigureOut">
              <a:rPr lang="it-IT" smtClean="0"/>
              <a:t>07/03/2019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08CAC14-F0A1-400B-9971-281D6BA90FC8}" type="slidenum">
              <a:rPr lang="it-IT" smtClean="0"/>
              <a:t>‹N›</a:t>
            </a:fld>
            <a:endParaRPr lang="it-IT"/>
          </a:p>
        </p:txBody>
      </p:sp>
    </p:spTree>
    <p:extLst>
      <p:ext uri="{BB962C8B-B14F-4D97-AF65-F5344CB8AC3E}">
        <p14:creationId xmlns:p14="http://schemas.microsoft.com/office/powerpoint/2010/main" val="270527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C06F4D80-433B-4097-8A0E-2CAE29C1A090}" type="datetimeFigureOut">
              <a:rPr lang="it-IT" smtClean="0"/>
              <a:t>07/03/2019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08CAC14-F0A1-400B-9971-281D6BA90FC8}" type="slidenum">
              <a:rPr lang="it-IT" smtClean="0"/>
              <a:t>‹N›</a:t>
            </a:fld>
            <a:endParaRPr lang="it-IT"/>
          </a:p>
        </p:txBody>
      </p:sp>
    </p:spTree>
    <p:extLst>
      <p:ext uri="{BB962C8B-B14F-4D97-AF65-F5344CB8AC3E}">
        <p14:creationId xmlns:p14="http://schemas.microsoft.com/office/powerpoint/2010/main" val="416353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06F4D80-433B-4097-8A0E-2CAE29C1A090}" type="datetimeFigureOut">
              <a:rPr lang="it-IT" smtClean="0"/>
              <a:t>07/03/2019</a:t>
            </a:fld>
            <a:endParaRPr lang="it-IT"/>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it-IT"/>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08CAC14-F0A1-400B-9971-281D6BA90FC8}" type="slidenum">
              <a:rPr lang="it-IT" smtClean="0"/>
              <a:t>‹N›</a:t>
            </a:fld>
            <a:endParaRPr lang="it-IT"/>
          </a:p>
        </p:txBody>
      </p:sp>
    </p:spTree>
    <p:extLst>
      <p:ext uri="{BB962C8B-B14F-4D97-AF65-F5344CB8AC3E}">
        <p14:creationId xmlns:p14="http://schemas.microsoft.com/office/powerpoint/2010/main" val="4005448110"/>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19B7758-39DC-4A4E-998B-4572308FD780}" type="datetimeFigureOut">
              <a:rPr lang="it-IT" smtClean="0"/>
              <a:t>07/03/2019</a:t>
            </a:fld>
            <a:endParaRPr lang="it-I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E8676F0-AEF3-4226-8441-8080F4891C45}" type="slidenum">
              <a:rPr lang="it-IT" smtClean="0"/>
              <a:t>‹N›</a:t>
            </a:fld>
            <a:endParaRPr lang="it-IT"/>
          </a:p>
        </p:txBody>
      </p:sp>
    </p:spTree>
    <p:extLst>
      <p:ext uri="{BB962C8B-B14F-4D97-AF65-F5344CB8AC3E}">
        <p14:creationId xmlns:p14="http://schemas.microsoft.com/office/powerpoint/2010/main" val="1530183245"/>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F311E-B5B3-4B9D-B654-9AEE858DEBAA}" type="datetimeFigureOut">
              <a:rPr lang="it-IT" smtClean="0"/>
              <a:pPr/>
              <a:t>07/03/2019</a:t>
            </a:fld>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B4BAE-3389-4F51-9BD9-4AC15B8488C1}" type="slidenum">
              <a:rPr lang="it-IT" smtClean="0"/>
              <a:pPr/>
              <a:t>‹N›</a:t>
            </a:fld>
            <a:endParaRPr lang="it-IT"/>
          </a:p>
        </p:txBody>
      </p:sp>
    </p:spTree>
    <p:extLst>
      <p:ext uri="{BB962C8B-B14F-4D97-AF65-F5344CB8AC3E}">
        <p14:creationId xmlns:p14="http://schemas.microsoft.com/office/powerpoint/2010/main" val="124048452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DC022E-EAD4-4C7B-866C-2EA57F7AA7C1}" type="datetimeFigureOut">
              <a:rPr lang="it-IT" smtClean="0"/>
              <a:t>07/03/2019</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AF567-1FF8-425D-87E0-3F96BE5C74BB}" type="slidenum">
              <a:rPr lang="it-IT" smtClean="0"/>
              <a:t>‹N›</a:t>
            </a:fld>
            <a:endParaRPr lang="it-IT"/>
          </a:p>
        </p:txBody>
      </p:sp>
    </p:spTree>
    <p:extLst>
      <p:ext uri="{BB962C8B-B14F-4D97-AF65-F5344CB8AC3E}">
        <p14:creationId xmlns:p14="http://schemas.microsoft.com/office/powerpoint/2010/main" val="2813178108"/>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406400"/>
            <a:ext cx="5715000" cy="6045200"/>
          </a:xfrm>
          <a:prstGeom prst="rect">
            <a:avLst/>
          </a:prstGeom>
        </p:spPr>
      </p:pic>
    </p:spTree>
    <p:extLst>
      <p:ext uri="{BB962C8B-B14F-4D97-AF65-F5344CB8AC3E}">
        <p14:creationId xmlns:p14="http://schemas.microsoft.com/office/powerpoint/2010/main" val="297656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5331FA-FC39-4A52-A073-42F6DB8EF465}"/>
              </a:ext>
            </a:extLst>
          </p:cNvPr>
          <p:cNvSpPr>
            <a:spLocks noGrp="1"/>
          </p:cNvSpPr>
          <p:nvPr>
            <p:ph type="title"/>
          </p:nvPr>
        </p:nvSpPr>
        <p:spPr>
          <a:xfrm>
            <a:off x="0" y="107488"/>
            <a:ext cx="5867396" cy="773669"/>
          </a:xfrm>
        </p:spPr>
        <p:txBody>
          <a:bodyPr>
            <a:noAutofit/>
          </a:bodyPr>
          <a:lstStyle/>
          <a:p>
            <a:r>
              <a:rPr lang="it-IT" sz="5400" dirty="0" smtClean="0"/>
              <a:t/>
            </a:r>
            <a:br>
              <a:rPr lang="it-IT" sz="5400" dirty="0" smtClean="0"/>
            </a:br>
            <a:r>
              <a:rPr lang="it-IT" sz="5400" dirty="0"/>
              <a:t/>
            </a:r>
            <a:br>
              <a:rPr lang="it-IT" sz="5400" dirty="0"/>
            </a:br>
            <a:r>
              <a:rPr lang="it-IT" sz="5400" dirty="0" err="1" smtClean="0"/>
              <a:t>Missionaries</a:t>
            </a:r>
            <a:endParaRPr lang="it-IT" sz="5400" dirty="0"/>
          </a:p>
        </p:txBody>
      </p:sp>
      <p:sp>
        <p:nvSpPr>
          <p:cNvPr id="6" name="Segnaposto immagine 5">
            <a:extLst>
              <a:ext uri="{FF2B5EF4-FFF2-40B4-BE49-F238E27FC236}">
                <a16:creationId xmlns:a16="http://schemas.microsoft.com/office/drawing/2014/main" id="{DFA01EB6-145A-4D5A-94EF-936565F82E69}"/>
              </a:ext>
            </a:extLst>
          </p:cNvPr>
          <p:cNvSpPr>
            <a:spLocks noGrp="1"/>
          </p:cNvSpPr>
          <p:nvPr>
            <p:ph type="pic" idx="1"/>
          </p:nvPr>
        </p:nvSpPr>
        <p:spPr>
          <a:xfrm>
            <a:off x="5856504" y="973801"/>
            <a:ext cx="6172200" cy="4873625"/>
          </a:xfrm>
        </p:spPr>
      </p:sp>
      <p:sp>
        <p:nvSpPr>
          <p:cNvPr id="3" name="Sottotitolo 2">
            <a:extLst>
              <a:ext uri="{FF2B5EF4-FFF2-40B4-BE49-F238E27FC236}">
                <a16:creationId xmlns:a16="http://schemas.microsoft.com/office/drawing/2014/main" id="{CDEFC5CE-A4A5-40A1-99F2-BDEFB2359DA0}"/>
              </a:ext>
            </a:extLst>
          </p:cNvPr>
          <p:cNvSpPr>
            <a:spLocks noGrp="1"/>
          </p:cNvSpPr>
          <p:nvPr>
            <p:ph type="body" sz="half" idx="2"/>
          </p:nvPr>
        </p:nvSpPr>
        <p:spPr>
          <a:xfrm>
            <a:off x="1" y="880547"/>
            <a:ext cx="5867396" cy="1065819"/>
          </a:xfrm>
        </p:spPr>
        <p:txBody>
          <a:bodyPr>
            <a:normAutofit fontScale="92500" lnSpcReduction="20000"/>
          </a:bodyPr>
          <a:lstStyle/>
          <a:p>
            <a:endParaRPr lang="en-US" sz="1800" dirty="0" smtClean="0"/>
          </a:p>
          <a:p>
            <a:pPr algn="just"/>
            <a:r>
              <a:rPr lang="en-US" sz="1900" dirty="0" smtClean="0"/>
              <a:t>The missionaries belong to a congregation which was </a:t>
            </a:r>
            <a:r>
              <a:rPr lang="en-US" sz="1900" dirty="0"/>
              <a:t>founded by Mother Teresa of Calcutta who was forced to live in misery but always with the smile on her </a:t>
            </a:r>
            <a:r>
              <a:rPr lang="en-US" sz="1900" dirty="0" smtClean="0"/>
              <a:t>face. </a:t>
            </a:r>
            <a:endParaRPr lang="it-IT" sz="1900" dirty="0"/>
          </a:p>
        </p:txBody>
      </p:sp>
      <p:pic>
        <p:nvPicPr>
          <p:cNvPr id="5" name="Immagine 4">
            <a:extLst>
              <a:ext uri="{FF2B5EF4-FFF2-40B4-BE49-F238E27FC236}">
                <a16:creationId xmlns:a16="http://schemas.microsoft.com/office/drawing/2014/main" id="{75D7FD96-6085-4127-BAE6-0C20F8A2D7BA}"/>
              </a:ext>
            </a:extLst>
          </p:cNvPr>
          <p:cNvPicPr>
            <a:picLocks noChangeAspect="1"/>
          </p:cNvPicPr>
          <p:nvPr/>
        </p:nvPicPr>
        <p:blipFill>
          <a:blip r:embed="rId2"/>
          <a:stretch>
            <a:fillRect/>
          </a:stretch>
        </p:blipFill>
        <p:spPr>
          <a:xfrm>
            <a:off x="5867396" y="943511"/>
            <a:ext cx="6172200" cy="3478068"/>
          </a:xfrm>
          <a:prstGeom prst="rect">
            <a:avLst/>
          </a:prstGeom>
        </p:spPr>
      </p:pic>
      <p:sp>
        <p:nvSpPr>
          <p:cNvPr id="7" name="Rettangolo 6">
            <a:extLst>
              <a:ext uri="{FF2B5EF4-FFF2-40B4-BE49-F238E27FC236}">
                <a16:creationId xmlns:a16="http://schemas.microsoft.com/office/drawing/2014/main" id="{94D5853C-0DB7-42DE-B029-E233504B44D3}"/>
              </a:ext>
            </a:extLst>
          </p:cNvPr>
          <p:cNvSpPr/>
          <p:nvPr/>
        </p:nvSpPr>
        <p:spPr>
          <a:xfrm>
            <a:off x="6096000" y="4475018"/>
            <a:ext cx="6172200" cy="923330"/>
          </a:xfrm>
          <a:prstGeom prst="rect">
            <a:avLst/>
          </a:prstGeom>
        </p:spPr>
        <p:txBody>
          <a:bodyPr wrap="square">
            <a:spAutoFit/>
          </a:bodyPr>
          <a:lstStyle/>
          <a:p>
            <a:r>
              <a:rPr lang="en-US" dirty="0"/>
              <a:t>“What we do is just a drop in the ocean, but if we did not do it the ocean would have one drop less”</a:t>
            </a:r>
          </a:p>
          <a:p>
            <a:r>
              <a:rPr lang="en-US" dirty="0"/>
              <a:t>cit</a:t>
            </a:r>
            <a:r>
              <a:rPr lang="en-US" dirty="0" smtClean="0"/>
              <a:t>. Mother </a:t>
            </a:r>
            <a:r>
              <a:rPr lang="en-US" dirty="0"/>
              <a:t>Teresa of Calcutta</a:t>
            </a:r>
            <a:endParaRPr lang="it-IT" dirty="0"/>
          </a:p>
        </p:txBody>
      </p:sp>
      <p:sp>
        <p:nvSpPr>
          <p:cNvPr id="8" name="Rettangolo 7">
            <a:extLst>
              <a:ext uri="{FF2B5EF4-FFF2-40B4-BE49-F238E27FC236}">
                <a16:creationId xmlns:a16="http://schemas.microsoft.com/office/drawing/2014/main" id="{EF51759D-22C5-4DE0-81E4-CFAC94A5C5CC}"/>
              </a:ext>
            </a:extLst>
          </p:cNvPr>
          <p:cNvSpPr/>
          <p:nvPr/>
        </p:nvSpPr>
        <p:spPr>
          <a:xfrm>
            <a:off x="0" y="2142570"/>
            <a:ext cx="5867395" cy="1754326"/>
          </a:xfrm>
          <a:prstGeom prst="rect">
            <a:avLst/>
          </a:prstGeom>
        </p:spPr>
        <p:txBody>
          <a:bodyPr wrap="square">
            <a:spAutoFit/>
          </a:bodyPr>
          <a:lstStyle/>
          <a:p>
            <a:pPr algn="just"/>
            <a:r>
              <a:rPr lang="en-US" dirty="0" smtClean="0"/>
              <a:t>The </a:t>
            </a:r>
            <a:r>
              <a:rPr lang="en-US" dirty="0"/>
              <a:t>sisters are dedicated to various works of moral and material assistance to the poor. B</a:t>
            </a:r>
            <a:r>
              <a:rPr lang="en-US" dirty="0" smtClean="0"/>
              <a:t>eing </a:t>
            </a:r>
            <a:r>
              <a:rPr lang="en-US" dirty="0"/>
              <a:t>a missionary is to make solidarity because you love at first and endure misery and pain. They put others before themselves and that's how we all should </a:t>
            </a:r>
            <a:r>
              <a:rPr lang="en-US" dirty="0" smtClean="0"/>
              <a:t>live.</a:t>
            </a:r>
            <a:endParaRPr lang="it-IT" dirty="0"/>
          </a:p>
          <a:p>
            <a:endParaRPr lang="it-IT" dirty="0"/>
          </a:p>
        </p:txBody>
      </p:sp>
    </p:spTree>
    <p:extLst>
      <p:ext uri="{BB962C8B-B14F-4D97-AF65-F5344CB8AC3E}">
        <p14:creationId xmlns:p14="http://schemas.microsoft.com/office/powerpoint/2010/main" val="565586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A64183-747A-47FA-B806-78B9A1AE07CD}"/>
              </a:ext>
            </a:extLst>
          </p:cNvPr>
          <p:cNvSpPr>
            <a:spLocks noGrp="1"/>
          </p:cNvSpPr>
          <p:nvPr>
            <p:ph type="title"/>
          </p:nvPr>
        </p:nvSpPr>
        <p:spPr>
          <a:xfrm>
            <a:off x="-1" y="39837"/>
            <a:ext cx="5895707" cy="915689"/>
          </a:xfrm>
        </p:spPr>
        <p:txBody>
          <a:bodyPr>
            <a:normAutofit/>
          </a:bodyPr>
          <a:lstStyle/>
          <a:p>
            <a:r>
              <a:rPr lang="it-IT" sz="5400" dirty="0"/>
              <a:t>Clown</a:t>
            </a:r>
            <a:r>
              <a:rPr lang="it-IT" dirty="0"/>
              <a:t> </a:t>
            </a:r>
            <a:r>
              <a:rPr lang="it-IT" sz="5400" dirty="0"/>
              <a:t>Therapy</a:t>
            </a:r>
          </a:p>
        </p:txBody>
      </p:sp>
      <p:pic>
        <p:nvPicPr>
          <p:cNvPr id="6" name="Segnaposto immagine 5">
            <a:extLst>
              <a:ext uri="{FF2B5EF4-FFF2-40B4-BE49-F238E27FC236}">
                <a16:creationId xmlns:a16="http://schemas.microsoft.com/office/drawing/2014/main" id="{E990E0A1-7781-4384-9B85-BCD2D0938084}"/>
              </a:ext>
            </a:extLst>
          </p:cNvPr>
          <p:cNvPicPr>
            <a:picLocks noGrp="1" noChangeAspect="1"/>
          </p:cNvPicPr>
          <p:nvPr>
            <p:ph type="pic" idx="1"/>
          </p:nvPr>
        </p:nvPicPr>
        <p:blipFill>
          <a:blip r:embed="rId2"/>
          <a:srcRect l="5624" r="5624"/>
          <a:stretch>
            <a:fillRect/>
          </a:stretch>
        </p:blipFill>
        <p:spPr>
          <a:xfrm>
            <a:off x="5907478" y="39837"/>
            <a:ext cx="6172200" cy="4873625"/>
          </a:xfrm>
          <a:prstGeom prst="rect">
            <a:avLst/>
          </a:prstGeom>
        </p:spPr>
      </p:pic>
      <p:sp>
        <p:nvSpPr>
          <p:cNvPr id="4" name="Segnaposto testo 3">
            <a:extLst>
              <a:ext uri="{FF2B5EF4-FFF2-40B4-BE49-F238E27FC236}">
                <a16:creationId xmlns:a16="http://schemas.microsoft.com/office/drawing/2014/main" id="{6022A701-1C19-4ADB-BF95-9BEB23235DD3}"/>
              </a:ext>
            </a:extLst>
          </p:cNvPr>
          <p:cNvSpPr>
            <a:spLocks noGrp="1"/>
          </p:cNvSpPr>
          <p:nvPr>
            <p:ph type="body" sz="half" idx="2"/>
          </p:nvPr>
        </p:nvSpPr>
        <p:spPr>
          <a:xfrm>
            <a:off x="0" y="915689"/>
            <a:ext cx="5895707" cy="2513311"/>
          </a:xfrm>
        </p:spPr>
        <p:txBody>
          <a:bodyPr>
            <a:normAutofit lnSpcReduction="10000"/>
          </a:bodyPr>
          <a:lstStyle/>
          <a:p>
            <a:pPr algn="just"/>
            <a:r>
              <a:rPr lang="en-US" sz="1800" dirty="0"/>
              <a:t>Clown therapy, also known as smile therapy, is a </a:t>
            </a:r>
            <a:r>
              <a:rPr lang="en-US" sz="1800" dirty="0" smtClean="0"/>
              <a:t>supportive </a:t>
            </a:r>
            <a:r>
              <a:rPr lang="en-US" sz="1800" dirty="0"/>
              <a:t>therapy technique practiced by people </a:t>
            </a:r>
            <a:r>
              <a:rPr lang="en-US" sz="1800" dirty="0" smtClean="0"/>
              <a:t>who </a:t>
            </a:r>
            <a:r>
              <a:rPr lang="en-US" sz="1800" dirty="0"/>
              <a:t>choose the clown </a:t>
            </a:r>
            <a:r>
              <a:rPr lang="en-US" sz="1800" dirty="0" smtClean="0"/>
              <a:t>to </a:t>
            </a:r>
            <a:r>
              <a:rPr lang="en-US" sz="1800" dirty="0"/>
              <a:t>alleviate the state of anxiety and suffering and </a:t>
            </a:r>
            <a:r>
              <a:rPr lang="en-US" sz="1800" dirty="0" smtClean="0"/>
              <a:t>believe that the smile is </a:t>
            </a:r>
            <a:r>
              <a:rPr lang="en-US" sz="1800" dirty="0"/>
              <a:t>the most powerful weapon we have</a:t>
            </a:r>
            <a:r>
              <a:rPr lang="en-US" sz="1800" dirty="0" smtClean="0"/>
              <a:t>.</a:t>
            </a:r>
          </a:p>
          <a:p>
            <a:pPr algn="just"/>
            <a:r>
              <a:rPr lang="en-US" sz="1800" dirty="0" smtClean="0"/>
              <a:t>A </a:t>
            </a:r>
            <a:r>
              <a:rPr lang="en-US" sz="1800" dirty="0"/>
              <a:t>smile can not only improve our day, but also our life. </a:t>
            </a:r>
            <a:endParaRPr lang="en-US" sz="1800" dirty="0" smtClean="0"/>
          </a:p>
          <a:p>
            <a:pPr algn="just"/>
            <a:endParaRPr lang="en-US" sz="1800" dirty="0"/>
          </a:p>
          <a:p>
            <a:pPr algn="just"/>
            <a:r>
              <a:rPr lang="en-US" sz="1800" dirty="0" smtClean="0">
                <a:solidFill>
                  <a:srgbClr val="FF0000"/>
                </a:solidFill>
              </a:rPr>
              <a:t>In my opinion Clown </a:t>
            </a:r>
            <a:r>
              <a:rPr lang="en-US" sz="1800" dirty="0">
                <a:solidFill>
                  <a:srgbClr val="FF0000"/>
                </a:solidFill>
              </a:rPr>
              <a:t>therapy makes patients understand that life is </a:t>
            </a:r>
            <a:r>
              <a:rPr lang="en-US" sz="1800" dirty="0" smtClean="0">
                <a:solidFill>
                  <a:srgbClr val="FF0000"/>
                </a:solidFill>
              </a:rPr>
              <a:t>unique and it has to be lived </a:t>
            </a:r>
            <a:r>
              <a:rPr lang="en-US" sz="1800" dirty="0">
                <a:solidFill>
                  <a:srgbClr val="FF0000"/>
                </a:solidFill>
              </a:rPr>
              <a:t>to the fullest, smiling. This is also a great act of </a:t>
            </a:r>
            <a:r>
              <a:rPr lang="en-US" sz="1800" dirty="0" smtClean="0">
                <a:solidFill>
                  <a:srgbClr val="FF0000"/>
                </a:solidFill>
              </a:rPr>
              <a:t>solidarity.</a:t>
            </a:r>
            <a:endParaRPr lang="it-IT" sz="1800" dirty="0">
              <a:solidFill>
                <a:srgbClr val="FF0000"/>
              </a:solidFill>
            </a:endParaRPr>
          </a:p>
          <a:p>
            <a:pPr algn="just"/>
            <a:endParaRPr lang="it-IT" dirty="0"/>
          </a:p>
        </p:txBody>
      </p:sp>
      <p:sp>
        <p:nvSpPr>
          <p:cNvPr id="5" name="Segnaposto immagine 2">
            <a:extLst>
              <a:ext uri="{FF2B5EF4-FFF2-40B4-BE49-F238E27FC236}">
                <a16:creationId xmlns:a16="http://schemas.microsoft.com/office/drawing/2014/main" id="{8DAD4E00-738F-480F-9A28-1CE4006383DD}"/>
              </a:ext>
            </a:extLst>
          </p:cNvPr>
          <p:cNvSpPr txBox="1">
            <a:spLocks/>
          </p:cNvSpPr>
          <p:nvPr/>
        </p:nvSpPr>
        <p:spPr>
          <a:xfrm>
            <a:off x="5180012" y="995363"/>
            <a:ext cx="6172200" cy="4873625"/>
          </a:xfrm>
          <a:prstGeom prst="rect">
            <a:avLst/>
          </a:prstGeom>
        </p:spPr>
      </p:sp>
      <p:sp>
        <p:nvSpPr>
          <p:cNvPr id="7" name="Rettangolo 6">
            <a:extLst>
              <a:ext uri="{FF2B5EF4-FFF2-40B4-BE49-F238E27FC236}">
                <a16:creationId xmlns:a16="http://schemas.microsoft.com/office/drawing/2014/main" id="{799F088A-A8B7-445B-ACB6-B05B3B46FD42}"/>
              </a:ext>
            </a:extLst>
          </p:cNvPr>
          <p:cNvSpPr/>
          <p:nvPr/>
        </p:nvSpPr>
        <p:spPr>
          <a:xfrm>
            <a:off x="5839247" y="4953299"/>
            <a:ext cx="6396841" cy="1754326"/>
          </a:xfrm>
          <a:prstGeom prst="rect">
            <a:avLst/>
          </a:prstGeom>
        </p:spPr>
        <p:txBody>
          <a:bodyPr wrap="square">
            <a:spAutoFit/>
          </a:bodyPr>
          <a:lstStyle/>
          <a:p>
            <a:r>
              <a:rPr lang="en-US" dirty="0"/>
              <a:t>“I've been a street clown for thirty years and I've tried to make my life a funny life. Not in the sense in which this word is used today, but in the original sense. "Funny" meant good, happy, blessed, lucky, kind and a bearer of joy. Wearing a rubber nose wherever I go has changed my life”</a:t>
            </a:r>
          </a:p>
          <a:p>
            <a:r>
              <a:rPr lang="en-US" dirty="0" err="1"/>
              <a:t>Cit.Patch</a:t>
            </a:r>
            <a:r>
              <a:rPr lang="en-US" dirty="0"/>
              <a:t> Adams</a:t>
            </a:r>
            <a:endParaRPr lang="it-IT" dirty="0"/>
          </a:p>
        </p:txBody>
      </p:sp>
    </p:spTree>
    <p:extLst>
      <p:ext uri="{BB962C8B-B14F-4D97-AF65-F5344CB8AC3E}">
        <p14:creationId xmlns:p14="http://schemas.microsoft.com/office/powerpoint/2010/main" val="2119902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262E2A-A804-4578-B8A9-477B466DD70A}"/>
              </a:ext>
            </a:extLst>
          </p:cNvPr>
          <p:cNvSpPr>
            <a:spLocks noGrp="1"/>
          </p:cNvSpPr>
          <p:nvPr>
            <p:ph type="title"/>
          </p:nvPr>
        </p:nvSpPr>
        <p:spPr>
          <a:xfrm>
            <a:off x="0" y="0"/>
            <a:ext cx="5795158" cy="724394"/>
          </a:xfrm>
        </p:spPr>
        <p:txBody>
          <a:bodyPr>
            <a:normAutofit fontScale="90000"/>
          </a:bodyPr>
          <a:lstStyle/>
          <a:p>
            <a:r>
              <a:rPr lang="it-IT" sz="5400" dirty="0" err="1"/>
              <a:t>Volunteering</a:t>
            </a:r>
            <a:endParaRPr lang="it-IT" sz="5400" dirty="0"/>
          </a:p>
        </p:txBody>
      </p:sp>
      <p:pic>
        <p:nvPicPr>
          <p:cNvPr id="5" name="Segnaposto immagine 4">
            <a:extLst>
              <a:ext uri="{FF2B5EF4-FFF2-40B4-BE49-F238E27FC236}">
                <a16:creationId xmlns:a16="http://schemas.microsoft.com/office/drawing/2014/main" id="{B32ECE6F-CC1E-4D41-9C76-FD4FC1333457}"/>
              </a:ext>
            </a:extLst>
          </p:cNvPr>
          <p:cNvPicPr>
            <a:picLocks noGrp="1" noChangeAspect="1"/>
          </p:cNvPicPr>
          <p:nvPr>
            <p:ph type="pic" idx="1"/>
          </p:nvPr>
        </p:nvPicPr>
        <p:blipFill>
          <a:blip r:embed="rId2"/>
          <a:srcRect l="7891" r="7891"/>
          <a:stretch>
            <a:fillRect/>
          </a:stretch>
        </p:blipFill>
        <p:spPr>
          <a:xfrm>
            <a:off x="5795158" y="150812"/>
            <a:ext cx="6234546" cy="4873625"/>
          </a:xfrm>
          <a:prstGeom prst="rect">
            <a:avLst/>
          </a:prstGeom>
        </p:spPr>
      </p:pic>
      <p:sp>
        <p:nvSpPr>
          <p:cNvPr id="4" name="Segnaposto testo 3">
            <a:extLst>
              <a:ext uri="{FF2B5EF4-FFF2-40B4-BE49-F238E27FC236}">
                <a16:creationId xmlns:a16="http://schemas.microsoft.com/office/drawing/2014/main" id="{45D6D275-68F7-4E79-B65C-E6091BCF815E}"/>
              </a:ext>
            </a:extLst>
          </p:cNvPr>
          <p:cNvSpPr>
            <a:spLocks noGrp="1"/>
          </p:cNvSpPr>
          <p:nvPr>
            <p:ph type="body" sz="half" idx="2"/>
          </p:nvPr>
        </p:nvSpPr>
        <p:spPr>
          <a:xfrm>
            <a:off x="0" y="724394"/>
            <a:ext cx="5795158" cy="1148938"/>
          </a:xfrm>
        </p:spPr>
        <p:txBody>
          <a:bodyPr>
            <a:noAutofit/>
          </a:bodyPr>
          <a:lstStyle/>
          <a:p>
            <a:pPr algn="just"/>
            <a:r>
              <a:rPr lang="en-US" sz="1800" dirty="0"/>
              <a:t>Volunteering is a free and spontaneous help to people in conditions of need or in need of assistance or to face occasional emergencies or by </a:t>
            </a:r>
            <a:r>
              <a:rPr lang="en-US" sz="1800" dirty="0" smtClean="0"/>
              <a:t>associations </a:t>
            </a:r>
            <a:r>
              <a:rPr lang="en-US" sz="1800" dirty="0"/>
              <a:t>established for specific beneficial purposes.</a:t>
            </a:r>
            <a:endParaRPr lang="it-IT" sz="1800" dirty="0"/>
          </a:p>
        </p:txBody>
      </p:sp>
      <p:sp>
        <p:nvSpPr>
          <p:cNvPr id="6" name="Rettangolo 5">
            <a:extLst>
              <a:ext uri="{FF2B5EF4-FFF2-40B4-BE49-F238E27FC236}">
                <a16:creationId xmlns:a16="http://schemas.microsoft.com/office/drawing/2014/main" id="{B000A363-0250-4C3D-B17B-AC2A82454F78}"/>
              </a:ext>
            </a:extLst>
          </p:cNvPr>
          <p:cNvSpPr/>
          <p:nvPr/>
        </p:nvSpPr>
        <p:spPr>
          <a:xfrm>
            <a:off x="5795158" y="5122661"/>
            <a:ext cx="6396842" cy="1477328"/>
          </a:xfrm>
          <a:prstGeom prst="rect">
            <a:avLst/>
          </a:prstGeom>
        </p:spPr>
        <p:txBody>
          <a:bodyPr wrap="square">
            <a:spAutoFit/>
          </a:bodyPr>
          <a:lstStyle/>
          <a:p>
            <a:r>
              <a:rPr lang="en-US" dirty="0"/>
              <a:t>“We never forget that true power is service. We must protect people, take care of every person, with love, of children, of old people, of those who are more fragile and who are in the periphery of our heart”</a:t>
            </a:r>
          </a:p>
          <a:p>
            <a:r>
              <a:rPr lang="en-US" dirty="0" err="1"/>
              <a:t>Cit.Pope</a:t>
            </a:r>
            <a:r>
              <a:rPr lang="en-US" dirty="0"/>
              <a:t> Francesco</a:t>
            </a:r>
            <a:endParaRPr lang="it-IT" dirty="0"/>
          </a:p>
        </p:txBody>
      </p:sp>
      <p:sp>
        <p:nvSpPr>
          <p:cNvPr id="7" name="Rettangolo 6">
            <a:extLst>
              <a:ext uri="{FF2B5EF4-FFF2-40B4-BE49-F238E27FC236}">
                <a16:creationId xmlns:a16="http://schemas.microsoft.com/office/drawing/2014/main" id="{87D16EF6-FCC6-47E8-A56F-0819BD891DCB}"/>
              </a:ext>
            </a:extLst>
          </p:cNvPr>
          <p:cNvSpPr/>
          <p:nvPr/>
        </p:nvSpPr>
        <p:spPr>
          <a:xfrm>
            <a:off x="0" y="1857601"/>
            <a:ext cx="5795158" cy="646331"/>
          </a:xfrm>
          <a:prstGeom prst="rect">
            <a:avLst/>
          </a:prstGeom>
        </p:spPr>
        <p:txBody>
          <a:bodyPr wrap="square">
            <a:spAutoFit/>
          </a:bodyPr>
          <a:lstStyle/>
          <a:p>
            <a:r>
              <a:rPr lang="en-US" dirty="0" smtClean="0"/>
              <a:t>Here </a:t>
            </a:r>
            <a:r>
              <a:rPr lang="en-US" dirty="0"/>
              <a:t>in Italy there are many volunteer centers that help the weakest, from canteens to the help of the </a:t>
            </a:r>
            <a:r>
              <a:rPr lang="en-US" dirty="0" smtClean="0"/>
              <a:t>immigrants.</a:t>
            </a:r>
            <a:endParaRPr lang="it-IT" dirty="0"/>
          </a:p>
        </p:txBody>
      </p:sp>
      <p:sp>
        <p:nvSpPr>
          <p:cNvPr id="8" name="Rettangolo 7">
            <a:extLst>
              <a:ext uri="{FF2B5EF4-FFF2-40B4-BE49-F238E27FC236}">
                <a16:creationId xmlns:a16="http://schemas.microsoft.com/office/drawing/2014/main" id="{10FC00B8-AE76-485D-A616-1582888624A1}"/>
              </a:ext>
            </a:extLst>
          </p:cNvPr>
          <p:cNvSpPr/>
          <p:nvPr/>
        </p:nvSpPr>
        <p:spPr>
          <a:xfrm>
            <a:off x="-1" y="3134532"/>
            <a:ext cx="5795157" cy="923330"/>
          </a:xfrm>
          <a:prstGeom prst="rect">
            <a:avLst/>
          </a:prstGeom>
        </p:spPr>
        <p:txBody>
          <a:bodyPr wrap="square">
            <a:spAutoFit/>
          </a:bodyPr>
          <a:lstStyle/>
          <a:p>
            <a:r>
              <a:rPr lang="en-US" dirty="0">
                <a:solidFill>
                  <a:srgbClr val="FF0000"/>
                </a:solidFill>
              </a:rPr>
              <a:t>In my opinion, volunteering does not only serve to help people, but also serves to develop our empathy, serves to get in touch with them, to improve our culture. </a:t>
            </a:r>
            <a:endParaRPr lang="it-IT" dirty="0">
              <a:solidFill>
                <a:srgbClr val="FF0000"/>
              </a:solidFill>
            </a:endParaRPr>
          </a:p>
        </p:txBody>
      </p:sp>
      <p:sp>
        <p:nvSpPr>
          <p:cNvPr id="9" name="Rettangolo 8">
            <a:extLst>
              <a:ext uri="{FF2B5EF4-FFF2-40B4-BE49-F238E27FC236}">
                <a16:creationId xmlns:a16="http://schemas.microsoft.com/office/drawing/2014/main" id="{EDEA5F0C-B383-45F2-AC35-F7EAA423F80D}"/>
              </a:ext>
            </a:extLst>
          </p:cNvPr>
          <p:cNvSpPr/>
          <p:nvPr/>
        </p:nvSpPr>
        <p:spPr>
          <a:xfrm>
            <a:off x="0" y="2503932"/>
            <a:ext cx="5795156" cy="923330"/>
          </a:xfrm>
          <a:prstGeom prst="rect">
            <a:avLst/>
          </a:prstGeom>
        </p:spPr>
        <p:txBody>
          <a:bodyPr wrap="square">
            <a:spAutoFit/>
          </a:bodyPr>
          <a:lstStyle/>
          <a:p>
            <a:r>
              <a:rPr lang="en-US" dirty="0"/>
              <a:t>Even if we do not have time we can volunteer by donating money to the </a:t>
            </a:r>
            <a:r>
              <a:rPr lang="en-US" dirty="0" smtClean="0"/>
              <a:t>associations.</a:t>
            </a:r>
          </a:p>
          <a:p>
            <a:endParaRPr lang="it-IT" dirty="0"/>
          </a:p>
        </p:txBody>
      </p:sp>
    </p:spTree>
    <p:extLst>
      <p:ext uri="{BB962C8B-B14F-4D97-AF65-F5344CB8AC3E}">
        <p14:creationId xmlns:p14="http://schemas.microsoft.com/office/powerpoint/2010/main" val="1635079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3"/>
          <p:cNvSpPr txBox="1">
            <a:spLocks/>
          </p:cNvSpPr>
          <p:nvPr/>
        </p:nvSpPr>
        <p:spPr>
          <a:xfrm>
            <a:off x="457198" y="2285897"/>
            <a:ext cx="3396345" cy="4323909"/>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ysClr val="windowText" lastClr="000000"/>
                </a:solidFill>
                <a:effectLst/>
                <a:uLnTx/>
                <a:uFillTx/>
                <a:latin typeface="Calibri"/>
                <a:ea typeface="+mn-ea"/>
                <a:cs typeface="+mn-cs"/>
              </a:rPr>
              <a:t>Born in </a:t>
            </a:r>
            <a:r>
              <a:rPr kumimoji="0" lang="en-US" sz="1400" b="0" i="0" u="none" strike="noStrike" kern="1200" cap="none" spc="0" normalizeH="0" baseline="0" noProof="0" dirty="0" err="1" smtClean="0">
                <a:ln>
                  <a:noFill/>
                </a:ln>
                <a:solidFill>
                  <a:sysClr val="windowText" lastClr="000000"/>
                </a:solidFill>
                <a:effectLst/>
                <a:uLnTx/>
                <a:uFillTx/>
                <a:latin typeface="Calibri"/>
                <a:ea typeface="+mn-ea"/>
                <a:cs typeface="+mn-cs"/>
              </a:rPr>
              <a:t>Avola</a:t>
            </a:r>
            <a:r>
              <a:rPr kumimoji="0" lang="en-US" sz="1400" b="0" i="0" u="none" strike="noStrike" kern="1200" cap="none" spc="0" normalizeH="0" baseline="0" noProof="0" dirty="0" smtClean="0">
                <a:ln>
                  <a:noFill/>
                </a:ln>
                <a:solidFill>
                  <a:sysClr val="windowText" lastClr="000000"/>
                </a:solidFill>
                <a:effectLst/>
                <a:uLnTx/>
                <a:uFillTx/>
                <a:latin typeface="Calibri"/>
                <a:ea typeface="+mn-ea"/>
                <a:cs typeface="+mn-cs"/>
              </a:rPr>
              <a:t> (SR) by the will of Don Fortunato Di Noto. Meter is a Greek word meaning "mother" and, in a broad sense, "welcome and womb". This name stems from the need to root and promote the culture of children's rights in ecclesial and non-church realities.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ysClr val="windowText" lastClr="000000"/>
                </a:solidFill>
                <a:effectLst/>
                <a:uLnTx/>
                <a:uFillTx/>
                <a:latin typeface="Calibri"/>
                <a:ea typeface="+mn-ea"/>
                <a:cs typeface="+mn-cs"/>
              </a:rPr>
              <a:t>In the field of child protection, in the fight against pedophilia and online child pornography, the association represents a significant reference point in Italy and is recognized worldwide as one of the highest authorities (from China to Japan, from the USA to Europe) in prevention of child discomfort and the planning of interventions aimed at a concrete help to the victims of sexual abuse.</a:t>
            </a:r>
            <a:endParaRPr kumimoji="0" lang="it-IT" sz="14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4" name="Segnaposto contenut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24613">
            <a:off x="437355" y="319989"/>
            <a:ext cx="3048000" cy="1645920"/>
          </a:xfrm>
          <a:prstGeom prst="rect">
            <a:avLst/>
          </a:prstGeom>
        </p:spPr>
      </p:pic>
      <p:sp>
        <p:nvSpPr>
          <p:cNvPr id="2" name="Rettangolo 1"/>
          <p:cNvSpPr/>
          <p:nvPr/>
        </p:nvSpPr>
        <p:spPr>
          <a:xfrm>
            <a:off x="5059680" y="680839"/>
            <a:ext cx="6096000" cy="2308324"/>
          </a:xfrm>
          <a:prstGeom prst="rect">
            <a:avLst/>
          </a:prstGeom>
        </p:spPr>
        <p:txBody>
          <a:bodyPr>
            <a:spAutoFit/>
          </a:bodyPr>
          <a:lstStyle/>
          <a:p>
            <a:r>
              <a:rPr lang="it-IT" sz="3600" cap="all" dirty="0">
                <a:ln w="3175" cmpd="sng">
                  <a:noFill/>
                </a:ln>
                <a:solidFill>
                  <a:prstClr val="white"/>
                </a:solidFill>
                <a:ea typeface="+mj-ea"/>
                <a:cs typeface="+mj-cs"/>
              </a:rPr>
              <a:t>Don Fortunato Di Noto, </a:t>
            </a:r>
            <a:r>
              <a:rPr lang="it-IT" sz="3600" cap="all" dirty="0" err="1" smtClean="0">
                <a:ln w="3175" cmpd="sng">
                  <a:noFill/>
                </a:ln>
                <a:solidFill>
                  <a:prstClr val="white"/>
                </a:solidFill>
                <a:ea typeface="+mj-ea"/>
                <a:cs typeface="+mj-cs"/>
              </a:rPr>
              <a:t>is</a:t>
            </a:r>
            <a:r>
              <a:rPr lang="it-IT" sz="3600" cap="all" dirty="0" smtClean="0">
                <a:ln w="3175" cmpd="sng">
                  <a:noFill/>
                </a:ln>
                <a:solidFill>
                  <a:prstClr val="white"/>
                </a:solidFill>
                <a:ea typeface="+mj-ea"/>
                <a:cs typeface="+mj-cs"/>
              </a:rPr>
              <a:t> </a:t>
            </a:r>
            <a:r>
              <a:rPr lang="it-IT" sz="3600" cap="all" dirty="0">
                <a:ln w="3175" cmpd="sng">
                  <a:noFill/>
                </a:ln>
                <a:solidFill>
                  <a:prstClr val="white"/>
                </a:solidFill>
                <a:ea typeface="+mj-ea"/>
                <a:cs typeface="+mj-cs"/>
              </a:rPr>
              <a:t>the </a:t>
            </a:r>
            <a:r>
              <a:rPr lang="it-IT" sz="3600" cap="all" dirty="0" err="1">
                <a:ln w="3175" cmpd="sng">
                  <a:noFill/>
                </a:ln>
                <a:solidFill>
                  <a:prstClr val="white"/>
                </a:solidFill>
                <a:ea typeface="+mj-ea"/>
                <a:cs typeface="+mj-cs"/>
              </a:rPr>
              <a:t>priest</a:t>
            </a:r>
            <a:r>
              <a:rPr lang="it-IT" sz="3600" cap="all" dirty="0">
                <a:ln w="3175" cmpd="sng">
                  <a:noFill/>
                </a:ln>
                <a:solidFill>
                  <a:prstClr val="white"/>
                </a:solidFill>
                <a:ea typeface="+mj-ea"/>
                <a:cs typeface="+mj-cs"/>
              </a:rPr>
              <a:t> and </a:t>
            </a:r>
            <a:r>
              <a:rPr lang="it-IT" sz="3600" cap="all" dirty="0" err="1" smtClean="0">
                <a:ln w="3175" cmpd="sng">
                  <a:noFill/>
                </a:ln>
                <a:solidFill>
                  <a:prstClr val="white"/>
                </a:solidFill>
                <a:ea typeface="+mj-ea"/>
                <a:cs typeface="+mj-cs"/>
              </a:rPr>
              <a:t>founder</a:t>
            </a:r>
            <a:r>
              <a:rPr lang="it-IT" sz="3600" cap="all" dirty="0" smtClean="0">
                <a:ln w="3175" cmpd="sng">
                  <a:noFill/>
                </a:ln>
                <a:solidFill>
                  <a:prstClr val="white"/>
                </a:solidFill>
                <a:ea typeface="+mj-ea"/>
                <a:cs typeface="+mj-cs"/>
              </a:rPr>
              <a:t> of </a:t>
            </a:r>
            <a:r>
              <a:rPr lang="it-IT" sz="3600" cap="all" dirty="0">
                <a:ln w="3175" cmpd="sng">
                  <a:noFill/>
                </a:ln>
                <a:solidFill>
                  <a:prstClr val="white"/>
                </a:solidFill>
                <a:ea typeface="+mj-ea"/>
                <a:cs typeface="+mj-cs"/>
              </a:rPr>
              <a:t>the </a:t>
            </a:r>
            <a:endParaRPr lang="it-IT" sz="3600" cap="all" dirty="0" smtClean="0">
              <a:ln w="3175" cmpd="sng">
                <a:noFill/>
              </a:ln>
              <a:solidFill>
                <a:prstClr val="white"/>
              </a:solidFill>
              <a:ea typeface="+mj-ea"/>
              <a:cs typeface="+mj-cs"/>
            </a:endParaRPr>
          </a:p>
          <a:p>
            <a:r>
              <a:rPr lang="it-IT" sz="3600" cap="all" dirty="0" err="1" smtClean="0">
                <a:ln w="3175" cmpd="sng">
                  <a:noFill/>
                </a:ln>
                <a:solidFill>
                  <a:srgbClr val="FF0000"/>
                </a:solidFill>
                <a:ea typeface="+mj-ea"/>
                <a:cs typeface="+mj-cs"/>
              </a:rPr>
              <a:t>Meter</a:t>
            </a:r>
            <a:r>
              <a:rPr lang="it-IT" sz="3600" cap="all" dirty="0" smtClean="0">
                <a:ln w="3175" cmpd="sng">
                  <a:noFill/>
                </a:ln>
                <a:solidFill>
                  <a:srgbClr val="FF0000"/>
                </a:solidFill>
                <a:ea typeface="+mj-ea"/>
                <a:cs typeface="+mj-cs"/>
              </a:rPr>
              <a:t> </a:t>
            </a:r>
            <a:r>
              <a:rPr lang="it-IT" sz="3600" cap="all" dirty="0" err="1">
                <a:ln w="3175" cmpd="sng">
                  <a:noFill/>
                </a:ln>
                <a:solidFill>
                  <a:srgbClr val="FF0000"/>
                </a:solidFill>
                <a:ea typeface="+mj-ea"/>
                <a:cs typeface="+mj-cs"/>
              </a:rPr>
              <a:t>Association</a:t>
            </a:r>
            <a:endParaRPr lang="it-IT" dirty="0"/>
          </a:p>
        </p:txBody>
      </p:sp>
      <p:sp>
        <p:nvSpPr>
          <p:cNvPr id="5" name="Rettangolo 4"/>
          <p:cNvSpPr/>
          <p:nvPr/>
        </p:nvSpPr>
        <p:spPr>
          <a:xfrm>
            <a:off x="5059680" y="3581072"/>
            <a:ext cx="6096000" cy="2308324"/>
          </a:xfrm>
          <a:prstGeom prst="rect">
            <a:avLst/>
          </a:prstGeom>
        </p:spPr>
        <p:txBody>
          <a:bodyPr>
            <a:spAutoFit/>
          </a:bodyPr>
          <a:lstStyle/>
          <a:p>
            <a:r>
              <a:rPr lang="it-IT" sz="3600" cap="all" dirty="0" err="1" smtClean="0">
                <a:ln w="3175" cmpd="sng">
                  <a:noFill/>
                </a:ln>
                <a:solidFill>
                  <a:prstClr val="white"/>
                </a:solidFill>
                <a:ea typeface="+mj-ea"/>
                <a:cs typeface="+mj-cs"/>
              </a:rPr>
              <a:t>it</a:t>
            </a:r>
            <a:r>
              <a:rPr lang="it-IT" sz="3600" cap="all" dirty="0" smtClean="0">
                <a:ln w="3175" cmpd="sng">
                  <a:noFill/>
                </a:ln>
                <a:solidFill>
                  <a:prstClr val="white"/>
                </a:solidFill>
                <a:ea typeface="+mj-ea"/>
                <a:cs typeface="+mj-cs"/>
              </a:rPr>
              <a:t> </a:t>
            </a:r>
            <a:r>
              <a:rPr lang="it-IT" sz="3600" cap="all" dirty="0" err="1">
                <a:ln w="3175" cmpd="sng">
                  <a:noFill/>
                </a:ln>
                <a:solidFill>
                  <a:prstClr val="white"/>
                </a:solidFill>
                <a:ea typeface="+mj-ea"/>
                <a:cs typeface="+mj-cs"/>
              </a:rPr>
              <a:t>is</a:t>
            </a:r>
            <a:r>
              <a:rPr lang="it-IT" sz="3600" cap="all" dirty="0">
                <a:ln w="3175" cmpd="sng">
                  <a:noFill/>
                </a:ln>
                <a:solidFill>
                  <a:prstClr val="white"/>
                </a:solidFill>
                <a:ea typeface="+mj-ea"/>
                <a:cs typeface="+mj-cs"/>
              </a:rPr>
              <a:t> </a:t>
            </a:r>
            <a:r>
              <a:rPr lang="it-IT" sz="3600" cap="all" dirty="0" err="1">
                <a:ln w="3175" cmpd="sng">
                  <a:noFill/>
                </a:ln>
                <a:solidFill>
                  <a:prstClr val="white"/>
                </a:solidFill>
                <a:ea typeface="+mj-ea"/>
                <a:cs typeface="+mj-cs"/>
              </a:rPr>
              <a:t>one</a:t>
            </a:r>
            <a:r>
              <a:rPr lang="it-IT" sz="3600" cap="all" dirty="0">
                <a:ln w="3175" cmpd="sng">
                  <a:noFill/>
                </a:ln>
                <a:solidFill>
                  <a:prstClr val="white"/>
                </a:solidFill>
                <a:ea typeface="+mj-ea"/>
                <a:cs typeface="+mj-cs"/>
              </a:rPr>
              <a:t> of the </a:t>
            </a:r>
            <a:r>
              <a:rPr lang="it-IT" sz="3600" cap="all" dirty="0" err="1">
                <a:ln w="3175" cmpd="sng">
                  <a:noFill/>
                </a:ln>
                <a:solidFill>
                  <a:prstClr val="white"/>
                </a:solidFill>
                <a:ea typeface="+mj-ea"/>
                <a:cs typeface="+mj-cs"/>
              </a:rPr>
              <a:t>most</a:t>
            </a:r>
            <a:r>
              <a:rPr lang="it-IT" sz="3600" cap="all" dirty="0">
                <a:ln w="3175" cmpd="sng">
                  <a:noFill/>
                </a:ln>
                <a:solidFill>
                  <a:prstClr val="white"/>
                </a:solidFill>
                <a:ea typeface="+mj-ea"/>
                <a:cs typeface="+mj-cs"/>
              </a:rPr>
              <a:t> </a:t>
            </a:r>
            <a:r>
              <a:rPr lang="it-IT" sz="3600" cap="all" dirty="0" err="1">
                <a:ln w="3175" cmpd="sng">
                  <a:noFill/>
                </a:ln>
                <a:solidFill>
                  <a:prstClr val="white"/>
                </a:solidFill>
                <a:ea typeface="+mj-ea"/>
                <a:cs typeface="+mj-cs"/>
              </a:rPr>
              <a:t>important</a:t>
            </a:r>
            <a:r>
              <a:rPr lang="it-IT" sz="3600" cap="all" dirty="0">
                <a:ln w="3175" cmpd="sng">
                  <a:noFill/>
                </a:ln>
                <a:solidFill>
                  <a:prstClr val="white"/>
                </a:solidFill>
                <a:ea typeface="+mj-ea"/>
                <a:cs typeface="+mj-cs"/>
              </a:rPr>
              <a:t> </a:t>
            </a:r>
            <a:r>
              <a:rPr lang="it-IT" sz="3600" cap="all" dirty="0" err="1">
                <a:ln w="3175" cmpd="sng">
                  <a:noFill/>
                </a:ln>
                <a:solidFill>
                  <a:prstClr val="white"/>
                </a:solidFill>
                <a:ea typeface="+mj-ea"/>
                <a:cs typeface="+mj-cs"/>
              </a:rPr>
              <a:t>association</a:t>
            </a:r>
            <a:r>
              <a:rPr lang="it-IT" sz="3600" cap="all" dirty="0">
                <a:ln w="3175" cmpd="sng">
                  <a:noFill/>
                </a:ln>
                <a:solidFill>
                  <a:prstClr val="white"/>
                </a:solidFill>
                <a:ea typeface="+mj-ea"/>
                <a:cs typeface="+mj-cs"/>
              </a:rPr>
              <a:t>  </a:t>
            </a:r>
            <a:r>
              <a:rPr lang="it-IT" sz="3600" cap="all" dirty="0" smtClean="0">
                <a:ln w="3175" cmpd="sng">
                  <a:noFill/>
                </a:ln>
                <a:solidFill>
                  <a:prstClr val="white"/>
                </a:solidFill>
                <a:ea typeface="+mj-ea"/>
                <a:cs typeface="+mj-cs"/>
              </a:rPr>
              <a:t>IN </a:t>
            </a:r>
            <a:r>
              <a:rPr lang="it-IT" sz="3600" cap="all" dirty="0" err="1">
                <a:ln w="3175" cmpd="sng">
                  <a:noFill/>
                </a:ln>
                <a:solidFill>
                  <a:prstClr val="white"/>
                </a:solidFill>
                <a:ea typeface="+mj-ea"/>
                <a:cs typeface="+mj-cs"/>
              </a:rPr>
              <a:t>my</a:t>
            </a:r>
            <a:r>
              <a:rPr lang="it-IT" sz="3600" cap="all" dirty="0">
                <a:ln w="3175" cmpd="sng">
                  <a:noFill/>
                </a:ln>
                <a:solidFill>
                  <a:prstClr val="white"/>
                </a:solidFill>
                <a:ea typeface="+mj-ea"/>
                <a:cs typeface="+mj-cs"/>
              </a:rPr>
              <a:t> </a:t>
            </a:r>
            <a:r>
              <a:rPr lang="it-IT" sz="3600" cap="all" dirty="0" err="1">
                <a:ln w="3175" cmpd="sng">
                  <a:noFill/>
                </a:ln>
                <a:solidFill>
                  <a:prstClr val="white"/>
                </a:solidFill>
                <a:ea typeface="+mj-ea"/>
                <a:cs typeface="+mj-cs"/>
              </a:rPr>
              <a:t>town</a:t>
            </a:r>
            <a:r>
              <a:rPr lang="it-IT" sz="3600" cap="all" dirty="0">
                <a:ln w="3175" cmpd="sng">
                  <a:noFill/>
                </a:ln>
                <a:solidFill>
                  <a:prstClr val="white"/>
                </a:solidFill>
                <a:ea typeface="+mj-ea"/>
                <a:cs typeface="+mj-cs"/>
              </a:rPr>
              <a:t> </a:t>
            </a:r>
            <a:r>
              <a:rPr lang="it-IT" sz="3600" cap="all" dirty="0" err="1">
                <a:ln w="3175" cmpd="sng">
                  <a:noFill/>
                </a:ln>
                <a:solidFill>
                  <a:prstClr val="white"/>
                </a:solidFill>
                <a:ea typeface="+mj-ea"/>
                <a:cs typeface="+mj-cs"/>
              </a:rPr>
              <a:t>which</a:t>
            </a:r>
            <a:r>
              <a:rPr lang="it-IT" sz="3600" cap="all" dirty="0">
                <a:ln w="3175" cmpd="sng">
                  <a:noFill/>
                </a:ln>
                <a:solidFill>
                  <a:prstClr val="white"/>
                </a:solidFill>
                <a:ea typeface="+mj-ea"/>
                <a:cs typeface="+mj-cs"/>
              </a:rPr>
              <a:t> </a:t>
            </a:r>
            <a:r>
              <a:rPr lang="it-IT" sz="3600" cap="all" dirty="0" err="1">
                <a:ln w="3175" cmpd="sng">
                  <a:noFill/>
                </a:ln>
                <a:solidFill>
                  <a:prstClr val="white"/>
                </a:solidFill>
                <a:ea typeface="+mj-ea"/>
                <a:cs typeface="+mj-cs"/>
              </a:rPr>
              <a:t>takes</a:t>
            </a:r>
            <a:r>
              <a:rPr lang="it-IT" sz="3600" cap="all" dirty="0">
                <a:ln w="3175" cmpd="sng">
                  <a:noFill/>
                </a:ln>
                <a:solidFill>
                  <a:prstClr val="white"/>
                </a:solidFill>
                <a:ea typeface="+mj-ea"/>
                <a:cs typeface="+mj-cs"/>
              </a:rPr>
              <a:t> care of </a:t>
            </a:r>
            <a:r>
              <a:rPr lang="it-IT" sz="3600" cap="all" dirty="0" err="1">
                <a:ln w="3175" cmpd="sng">
                  <a:noFill/>
                </a:ln>
                <a:solidFill>
                  <a:prstClr val="white"/>
                </a:solidFill>
                <a:ea typeface="+mj-ea"/>
                <a:cs typeface="+mj-cs"/>
              </a:rPr>
              <a:t>children</a:t>
            </a:r>
            <a:endParaRPr lang="it-IT" dirty="0"/>
          </a:p>
        </p:txBody>
      </p:sp>
    </p:spTree>
    <p:extLst>
      <p:ext uri="{BB962C8B-B14F-4D97-AF65-F5344CB8AC3E}">
        <p14:creationId xmlns:p14="http://schemas.microsoft.com/office/powerpoint/2010/main" val="1675083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I</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500" y="355335"/>
            <a:ext cx="3024336" cy="3003001"/>
          </a:xfrm>
        </p:spPr>
      </p:pic>
      <p:sp>
        <p:nvSpPr>
          <p:cNvPr id="5" name="Rettangolo 4"/>
          <p:cNvSpPr/>
          <p:nvPr/>
        </p:nvSpPr>
        <p:spPr>
          <a:xfrm>
            <a:off x="4406537" y="668410"/>
            <a:ext cx="6096000" cy="4136517"/>
          </a:xfrm>
          <a:prstGeom prst="rect">
            <a:avLst/>
          </a:prstGeom>
        </p:spPr>
        <p:txBody>
          <a:bodyPr>
            <a:spAutoFit/>
          </a:bodyPr>
          <a:lstStyle/>
          <a:p>
            <a:pPr marL="285750" lvl="0" indent="-285750" defTabSz="457200">
              <a:lnSpc>
                <a:spcPct val="115000"/>
              </a:lnSpc>
              <a:spcBef>
                <a:spcPct val="20000"/>
              </a:spcBef>
              <a:buClr>
                <a:prstClr val="white"/>
              </a:buClr>
              <a:buSzPct val="80000"/>
              <a:buFont typeface="Wingdings 3" panose="050401020108070707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400" dirty="0" smtClean="0">
                <a:solidFill>
                  <a:srgbClr val="212121"/>
                </a:solidFill>
                <a:latin typeface="inherit"/>
                <a:ea typeface="Times New Roman"/>
                <a:cs typeface="Courier New"/>
              </a:rPr>
              <a:t>The </a:t>
            </a:r>
            <a:r>
              <a:rPr lang="it-IT" sz="2400" dirty="0">
                <a:solidFill>
                  <a:srgbClr val="212121"/>
                </a:solidFill>
                <a:latin typeface="inherit"/>
                <a:ea typeface="Times New Roman"/>
                <a:cs typeface="Courier New"/>
              </a:rPr>
              <a:t>work of </a:t>
            </a:r>
            <a:r>
              <a:rPr lang="it-IT" sz="2400" dirty="0" err="1">
                <a:solidFill>
                  <a:srgbClr val="212121"/>
                </a:solidFill>
                <a:latin typeface="inherit"/>
                <a:ea typeface="Times New Roman"/>
                <a:cs typeface="Courier New"/>
              </a:rPr>
              <a:t>Meter</a:t>
            </a:r>
            <a:r>
              <a:rPr lang="it-IT" sz="2400" dirty="0">
                <a:solidFill>
                  <a:srgbClr val="212121"/>
                </a:solidFill>
                <a:latin typeface="inherit"/>
                <a:ea typeface="Times New Roman"/>
                <a:cs typeface="Courier New"/>
              </a:rPr>
              <a:t>  </a:t>
            </a:r>
            <a:r>
              <a:rPr lang="it-IT" sz="2400" dirty="0" err="1">
                <a:solidFill>
                  <a:srgbClr val="212121"/>
                </a:solidFill>
                <a:latin typeface="inherit"/>
                <a:ea typeface="Times New Roman"/>
                <a:cs typeface="Courier New"/>
              </a:rPr>
              <a:t>consists</a:t>
            </a:r>
            <a:r>
              <a:rPr lang="it-IT" sz="2400" dirty="0">
                <a:solidFill>
                  <a:srgbClr val="212121"/>
                </a:solidFill>
                <a:latin typeface="inherit"/>
                <a:ea typeface="Times New Roman"/>
                <a:cs typeface="Courier New"/>
              </a:rPr>
              <a:t> in the </a:t>
            </a:r>
            <a:r>
              <a:rPr lang="it-IT" sz="2400" dirty="0" err="1">
                <a:solidFill>
                  <a:srgbClr val="212121"/>
                </a:solidFill>
                <a:latin typeface="inherit"/>
                <a:ea typeface="Times New Roman"/>
                <a:cs typeface="Courier New"/>
              </a:rPr>
              <a:t>denunciation</a:t>
            </a:r>
            <a:r>
              <a:rPr lang="it-IT" sz="2400" dirty="0">
                <a:solidFill>
                  <a:srgbClr val="212121"/>
                </a:solidFill>
                <a:latin typeface="inherit"/>
                <a:ea typeface="Times New Roman"/>
                <a:cs typeface="Courier New"/>
              </a:rPr>
              <a:t>, in the </a:t>
            </a:r>
            <a:r>
              <a:rPr lang="it-IT" sz="2400" dirty="0" err="1">
                <a:solidFill>
                  <a:srgbClr val="212121"/>
                </a:solidFill>
                <a:latin typeface="inherit"/>
                <a:ea typeface="Times New Roman"/>
                <a:cs typeface="Courier New"/>
              </a:rPr>
              <a:t>prevention</a:t>
            </a:r>
            <a:r>
              <a:rPr lang="it-IT" sz="2400" dirty="0">
                <a:solidFill>
                  <a:srgbClr val="212121"/>
                </a:solidFill>
                <a:latin typeface="inherit"/>
                <a:ea typeface="Times New Roman"/>
                <a:cs typeface="Courier New"/>
              </a:rPr>
              <a:t> and in the help of </a:t>
            </a:r>
            <a:r>
              <a:rPr lang="it-IT" sz="2400" dirty="0" err="1">
                <a:solidFill>
                  <a:srgbClr val="212121"/>
                </a:solidFill>
                <a:latin typeface="inherit"/>
                <a:ea typeface="Times New Roman"/>
                <a:cs typeface="Courier New"/>
              </a:rPr>
              <a:t>children</a:t>
            </a:r>
            <a:r>
              <a:rPr lang="it-IT" sz="2400" dirty="0">
                <a:solidFill>
                  <a:srgbClr val="212121"/>
                </a:solidFill>
                <a:latin typeface="inherit"/>
                <a:ea typeface="Times New Roman"/>
                <a:cs typeface="Courier New"/>
              </a:rPr>
              <a:t> </a:t>
            </a:r>
            <a:r>
              <a:rPr lang="it-IT" sz="2400" dirty="0" err="1">
                <a:solidFill>
                  <a:srgbClr val="212121"/>
                </a:solidFill>
                <a:latin typeface="inherit"/>
                <a:ea typeface="Times New Roman"/>
                <a:cs typeface="Courier New"/>
              </a:rPr>
              <a:t>victims</a:t>
            </a:r>
            <a:r>
              <a:rPr lang="it-IT" sz="2400" dirty="0">
                <a:solidFill>
                  <a:srgbClr val="212121"/>
                </a:solidFill>
                <a:latin typeface="inherit"/>
                <a:ea typeface="Times New Roman"/>
                <a:cs typeface="Courier New"/>
              </a:rPr>
              <a:t> </a:t>
            </a:r>
            <a:r>
              <a:rPr lang="it-IT" sz="2400" dirty="0" err="1">
                <a:solidFill>
                  <a:srgbClr val="212121"/>
                </a:solidFill>
                <a:latin typeface="inherit"/>
                <a:ea typeface="Times New Roman"/>
                <a:cs typeface="Courier New"/>
              </a:rPr>
              <a:t>involved</a:t>
            </a:r>
            <a:r>
              <a:rPr lang="it-IT" sz="2400" dirty="0">
                <a:solidFill>
                  <a:srgbClr val="212121"/>
                </a:solidFill>
                <a:latin typeface="inherit"/>
                <a:ea typeface="Times New Roman"/>
                <a:cs typeface="Courier New"/>
              </a:rPr>
              <a:t> in the </a:t>
            </a:r>
            <a:r>
              <a:rPr lang="it-IT" sz="2400" dirty="0" err="1">
                <a:solidFill>
                  <a:srgbClr val="212121"/>
                </a:solidFill>
                <a:latin typeface="inherit"/>
                <a:ea typeface="Times New Roman"/>
                <a:cs typeface="Courier New"/>
              </a:rPr>
              <a:t>ugly</a:t>
            </a:r>
            <a:r>
              <a:rPr lang="it-IT" sz="2400" dirty="0">
                <a:solidFill>
                  <a:srgbClr val="212121"/>
                </a:solidFill>
                <a:latin typeface="inherit"/>
                <a:ea typeface="Times New Roman"/>
                <a:cs typeface="Courier New"/>
              </a:rPr>
              <a:t> </a:t>
            </a:r>
            <a:r>
              <a:rPr lang="it-IT" sz="2400" dirty="0" err="1">
                <a:solidFill>
                  <a:srgbClr val="212121"/>
                </a:solidFill>
                <a:latin typeface="inherit"/>
                <a:ea typeface="Times New Roman"/>
                <a:cs typeface="Courier New"/>
              </a:rPr>
              <a:t>phenomenon</a:t>
            </a:r>
            <a:r>
              <a:rPr lang="it-IT" sz="2400" dirty="0">
                <a:solidFill>
                  <a:srgbClr val="212121"/>
                </a:solidFill>
                <a:latin typeface="inherit"/>
                <a:ea typeface="Times New Roman"/>
                <a:cs typeface="Courier New"/>
              </a:rPr>
              <a:t> of</a:t>
            </a:r>
          </a:p>
          <a:p>
            <a:pPr marL="285750" lvl="0" indent="-285750" algn="ctr" defTabSz="457200">
              <a:lnSpc>
                <a:spcPct val="115000"/>
              </a:lnSpc>
              <a:spcBef>
                <a:spcPct val="20000"/>
              </a:spcBef>
              <a:buClr>
                <a:prstClr val="white"/>
              </a:buClr>
              <a:buSzPct val="80000"/>
              <a:buFont typeface="Wingdings 3" panose="050401020108070707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400" dirty="0">
                <a:solidFill>
                  <a:srgbClr val="FF0000"/>
                </a:solidFill>
                <a:latin typeface="inherit"/>
                <a:ea typeface="Times New Roman"/>
                <a:cs typeface="Courier New"/>
              </a:rPr>
              <a:t>    </a:t>
            </a:r>
            <a:r>
              <a:rPr lang="it-IT" sz="2400" dirty="0" err="1">
                <a:solidFill>
                  <a:srgbClr val="FF0000"/>
                </a:solidFill>
                <a:latin typeface="inherit"/>
                <a:ea typeface="Times New Roman"/>
                <a:cs typeface="Courier New"/>
              </a:rPr>
              <a:t>abuse</a:t>
            </a:r>
            <a:r>
              <a:rPr lang="it-IT" sz="2400" dirty="0">
                <a:solidFill>
                  <a:srgbClr val="FF0000"/>
                </a:solidFill>
                <a:latin typeface="inherit"/>
                <a:ea typeface="Times New Roman"/>
                <a:cs typeface="Courier New"/>
              </a:rPr>
              <a:t>, </a:t>
            </a:r>
            <a:r>
              <a:rPr lang="it-IT" sz="2400" dirty="0" err="1">
                <a:solidFill>
                  <a:srgbClr val="FF0000"/>
                </a:solidFill>
                <a:latin typeface="inherit"/>
                <a:ea typeface="Times New Roman"/>
                <a:cs typeface="Courier New"/>
              </a:rPr>
              <a:t>violence</a:t>
            </a:r>
            <a:r>
              <a:rPr lang="it-IT" sz="2400" dirty="0">
                <a:solidFill>
                  <a:srgbClr val="FF0000"/>
                </a:solidFill>
                <a:latin typeface="inherit"/>
                <a:ea typeface="Times New Roman"/>
                <a:cs typeface="Courier New"/>
              </a:rPr>
              <a:t>, </a:t>
            </a:r>
            <a:r>
              <a:rPr lang="it-IT" sz="2400" dirty="0" err="1">
                <a:solidFill>
                  <a:srgbClr val="FF0000"/>
                </a:solidFill>
                <a:latin typeface="inherit"/>
                <a:ea typeface="Times New Roman"/>
                <a:cs typeface="Courier New"/>
              </a:rPr>
              <a:t>mistreatment</a:t>
            </a:r>
            <a:r>
              <a:rPr lang="it-IT" sz="2400" dirty="0">
                <a:solidFill>
                  <a:srgbClr val="FF0000"/>
                </a:solidFill>
                <a:latin typeface="inherit"/>
                <a:ea typeface="Times New Roman"/>
                <a:cs typeface="Courier New"/>
              </a:rPr>
              <a:t> </a:t>
            </a:r>
          </a:p>
          <a:p>
            <a:pPr marL="285750" lvl="0" indent="-285750" defTabSz="457200">
              <a:lnSpc>
                <a:spcPct val="115000"/>
              </a:lnSpc>
              <a:spcBef>
                <a:spcPct val="20000"/>
              </a:spcBef>
              <a:buClr>
                <a:prstClr val="white"/>
              </a:buClr>
              <a:buSzPct val="80000"/>
              <a:buFont typeface="Wingdings 3" panose="050401020108070707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400" dirty="0" err="1">
                <a:solidFill>
                  <a:srgbClr val="212121"/>
                </a:solidFill>
                <a:latin typeface="inherit"/>
                <a:ea typeface="Times New Roman"/>
                <a:cs typeface="Courier New"/>
              </a:rPr>
              <a:t>It</a:t>
            </a:r>
            <a:r>
              <a:rPr lang="it-IT" sz="2400" dirty="0">
                <a:solidFill>
                  <a:srgbClr val="212121"/>
                </a:solidFill>
                <a:latin typeface="inherit"/>
                <a:ea typeface="Times New Roman"/>
                <a:cs typeface="Courier New"/>
              </a:rPr>
              <a:t> </a:t>
            </a:r>
            <a:r>
              <a:rPr lang="it-IT" sz="2400" dirty="0" err="1">
                <a:solidFill>
                  <a:srgbClr val="212121"/>
                </a:solidFill>
                <a:latin typeface="inherit"/>
                <a:ea typeface="Times New Roman"/>
                <a:cs typeface="Courier New"/>
              </a:rPr>
              <a:t>is</a:t>
            </a:r>
            <a:r>
              <a:rPr lang="it-IT" sz="2400" dirty="0">
                <a:solidFill>
                  <a:srgbClr val="212121"/>
                </a:solidFill>
                <a:latin typeface="inherit"/>
                <a:ea typeface="Times New Roman"/>
                <a:cs typeface="Courier New"/>
              </a:rPr>
              <a:t> a "voice </a:t>
            </a:r>
            <a:r>
              <a:rPr lang="it-IT" sz="2400" dirty="0" err="1">
                <a:solidFill>
                  <a:srgbClr val="212121"/>
                </a:solidFill>
                <a:latin typeface="inherit"/>
                <a:ea typeface="Times New Roman"/>
                <a:cs typeface="Courier New"/>
              </a:rPr>
              <a:t>that</a:t>
            </a:r>
            <a:r>
              <a:rPr lang="it-IT" sz="2400" dirty="0">
                <a:solidFill>
                  <a:srgbClr val="212121"/>
                </a:solidFill>
                <a:latin typeface="inherit"/>
                <a:ea typeface="Times New Roman"/>
                <a:cs typeface="Courier New"/>
              </a:rPr>
              <a:t> </a:t>
            </a:r>
            <a:r>
              <a:rPr lang="it-IT" sz="2400" dirty="0" err="1">
                <a:solidFill>
                  <a:srgbClr val="212121"/>
                </a:solidFill>
                <a:latin typeface="inherit"/>
                <a:ea typeface="Times New Roman"/>
                <a:cs typeface="Courier New"/>
              </a:rPr>
              <a:t>gathers</a:t>
            </a:r>
            <a:r>
              <a:rPr lang="it-IT" sz="2400" dirty="0">
                <a:solidFill>
                  <a:srgbClr val="212121"/>
                </a:solidFill>
                <a:latin typeface="inherit"/>
                <a:ea typeface="Times New Roman"/>
                <a:cs typeface="Courier New"/>
              </a:rPr>
              <a:t> the </a:t>
            </a:r>
            <a:r>
              <a:rPr lang="it-IT" sz="2400" dirty="0" err="1">
                <a:solidFill>
                  <a:srgbClr val="212121"/>
                </a:solidFill>
                <a:latin typeface="inherit"/>
                <a:ea typeface="Times New Roman"/>
                <a:cs typeface="Courier New"/>
              </a:rPr>
              <a:t>cries</a:t>
            </a:r>
            <a:r>
              <a:rPr lang="it-IT" sz="2400" dirty="0">
                <a:solidFill>
                  <a:srgbClr val="212121"/>
                </a:solidFill>
                <a:latin typeface="inherit"/>
                <a:ea typeface="Times New Roman"/>
                <a:cs typeface="Courier New"/>
              </a:rPr>
              <a:t> of the </a:t>
            </a:r>
            <a:r>
              <a:rPr lang="it-IT" sz="2400" dirty="0" err="1">
                <a:solidFill>
                  <a:srgbClr val="212121"/>
                </a:solidFill>
                <a:latin typeface="inherit"/>
                <a:ea typeface="Times New Roman"/>
                <a:cs typeface="Courier New"/>
              </a:rPr>
              <a:t>innocent</a:t>
            </a:r>
            <a:r>
              <a:rPr lang="it-IT" sz="2400" dirty="0">
                <a:solidFill>
                  <a:srgbClr val="212121"/>
                </a:solidFill>
                <a:latin typeface="inherit"/>
                <a:ea typeface="Times New Roman"/>
                <a:cs typeface="Courier New"/>
              </a:rPr>
              <a:t>" </a:t>
            </a:r>
            <a:endParaRPr lang="it-IT" sz="2400" dirty="0" smtClean="0">
              <a:solidFill>
                <a:srgbClr val="212121"/>
              </a:solidFill>
              <a:latin typeface="inherit"/>
              <a:ea typeface="Times New Roman"/>
              <a:cs typeface="Courier New"/>
            </a:endParaRPr>
          </a:p>
          <a:p>
            <a:pPr marL="285750" lvl="0" indent="-285750" defTabSz="457200">
              <a:lnSpc>
                <a:spcPct val="115000"/>
              </a:lnSpc>
              <a:spcBef>
                <a:spcPct val="20000"/>
              </a:spcBef>
              <a:buClr>
                <a:prstClr val="white"/>
              </a:buClr>
              <a:buSzPct val="80000"/>
              <a:buFont typeface="Wingdings 3" panose="050401020108070707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400" dirty="0" err="1">
                <a:solidFill>
                  <a:srgbClr val="212121"/>
                </a:solidFill>
                <a:latin typeface="inherit"/>
                <a:ea typeface="Times New Roman"/>
                <a:cs typeface="Courier New"/>
              </a:rPr>
              <a:t>who</a:t>
            </a:r>
            <a:r>
              <a:rPr lang="it-IT" sz="2400" dirty="0">
                <a:solidFill>
                  <a:srgbClr val="212121"/>
                </a:solidFill>
                <a:latin typeface="inherit"/>
                <a:ea typeface="Times New Roman"/>
                <a:cs typeface="Courier New"/>
              </a:rPr>
              <a:t> </a:t>
            </a:r>
            <a:r>
              <a:rPr lang="it-IT" sz="2400" dirty="0" err="1" smtClean="0">
                <a:solidFill>
                  <a:srgbClr val="212121"/>
                </a:solidFill>
                <a:latin typeface="inherit"/>
                <a:ea typeface="Times New Roman"/>
                <a:cs typeface="Courier New"/>
              </a:rPr>
              <a:t>need</a:t>
            </a:r>
            <a:r>
              <a:rPr lang="it-IT" sz="2400" dirty="0" smtClean="0">
                <a:solidFill>
                  <a:srgbClr val="212121"/>
                </a:solidFill>
                <a:latin typeface="inherit"/>
                <a:ea typeface="Times New Roman"/>
                <a:cs typeface="Courier New"/>
              </a:rPr>
              <a:t> </a:t>
            </a:r>
            <a:r>
              <a:rPr lang="it-IT" sz="2400" dirty="0" err="1">
                <a:solidFill>
                  <a:srgbClr val="212121"/>
                </a:solidFill>
                <a:latin typeface="inherit"/>
                <a:ea typeface="Times New Roman"/>
                <a:cs typeface="Courier New"/>
              </a:rPr>
              <a:t>international</a:t>
            </a:r>
            <a:r>
              <a:rPr lang="it-IT" sz="2400" dirty="0">
                <a:solidFill>
                  <a:srgbClr val="212121"/>
                </a:solidFill>
                <a:latin typeface="inherit"/>
                <a:ea typeface="Times New Roman"/>
                <a:cs typeface="Courier New"/>
              </a:rPr>
              <a:t> </a:t>
            </a:r>
            <a:r>
              <a:rPr lang="it-IT" sz="2400" dirty="0" err="1" smtClean="0">
                <a:solidFill>
                  <a:srgbClr val="212121"/>
                </a:solidFill>
                <a:latin typeface="inherit"/>
                <a:ea typeface="Times New Roman"/>
                <a:cs typeface="Courier New"/>
              </a:rPr>
              <a:t>attention</a:t>
            </a:r>
            <a:r>
              <a:rPr lang="it-IT" sz="2400" dirty="0" smtClean="0">
                <a:solidFill>
                  <a:srgbClr val="212121"/>
                </a:solidFill>
                <a:latin typeface="inherit"/>
                <a:ea typeface="Times New Roman"/>
                <a:cs typeface="Courier New"/>
              </a:rPr>
              <a:t> </a:t>
            </a:r>
            <a:r>
              <a:rPr lang="it-IT" sz="2400" dirty="0">
                <a:solidFill>
                  <a:srgbClr val="212121"/>
                </a:solidFill>
                <a:latin typeface="inherit"/>
                <a:ea typeface="Times New Roman"/>
                <a:cs typeface="Courier New"/>
              </a:rPr>
              <a:t>and </a:t>
            </a:r>
            <a:r>
              <a:rPr lang="it-IT" sz="2400" dirty="0" err="1">
                <a:solidFill>
                  <a:srgbClr val="212121"/>
                </a:solidFill>
                <a:latin typeface="inherit"/>
                <a:ea typeface="Times New Roman"/>
                <a:cs typeface="Courier New"/>
              </a:rPr>
              <a:t>assistance</a:t>
            </a:r>
            <a:r>
              <a:rPr lang="it-IT" sz="2400" dirty="0">
                <a:solidFill>
                  <a:srgbClr val="212121"/>
                </a:solidFill>
                <a:latin typeface="inherit"/>
                <a:ea typeface="Times New Roman"/>
                <a:cs typeface="Courier New"/>
              </a:rPr>
              <a:t> ".</a:t>
            </a:r>
            <a:endParaRPr lang="it-IT" sz="2400" dirty="0">
              <a:solidFill>
                <a:srgbClr val="146194">
                  <a:lumMod val="75000"/>
                </a:srgbClr>
              </a:solidFill>
              <a:latin typeface="Calibri"/>
              <a:ea typeface="Calibri"/>
              <a:cs typeface="Times New Roman"/>
            </a:endParaRPr>
          </a:p>
        </p:txBody>
      </p:sp>
    </p:spTree>
    <p:extLst>
      <p:ext uri="{BB962C8B-B14F-4D97-AF65-F5344CB8AC3E}">
        <p14:creationId xmlns:p14="http://schemas.microsoft.com/office/powerpoint/2010/main" val="390944594"/>
      </p:ext>
    </p:extLst>
  </p:cSld>
  <p:clrMapOvr>
    <a:masterClrMapping/>
  </p:clrMapOvr>
  <p:transition spd="slow" advTm="3419">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4975" y="4565709"/>
            <a:ext cx="8534400" cy="1507067"/>
          </a:xfrm>
        </p:spPr>
        <p:txBody>
          <a:bodyPr>
            <a:normAutofit fontScale="90000"/>
          </a:bodyPr>
          <a:lstStyle/>
          <a:p>
            <a:r>
              <a:rPr lang="it-IT" dirty="0" smtClean="0">
                <a:solidFill>
                  <a:srgbClr val="212121"/>
                </a:solidFill>
                <a:latin typeface="inherit"/>
                <a:ea typeface="Times New Roman"/>
                <a:cs typeface="Courier New"/>
              </a:rPr>
              <a:t/>
            </a:r>
            <a:br>
              <a:rPr lang="it-IT" dirty="0" smtClean="0">
                <a:solidFill>
                  <a:srgbClr val="212121"/>
                </a:solidFill>
                <a:latin typeface="inherit"/>
                <a:ea typeface="Times New Roman"/>
                <a:cs typeface="Courier New"/>
              </a:rPr>
            </a:br>
            <a:r>
              <a:rPr lang="it-IT" dirty="0" err="1" smtClean="0">
                <a:solidFill>
                  <a:srgbClr val="212121"/>
                </a:solidFill>
                <a:latin typeface="inherit"/>
                <a:ea typeface="Times New Roman"/>
                <a:cs typeface="Courier New"/>
              </a:rPr>
              <a:t>pedophilia</a:t>
            </a:r>
            <a:r>
              <a:rPr lang="it-IT" dirty="0" smtClean="0">
                <a:solidFill>
                  <a:srgbClr val="212121"/>
                </a:solidFill>
                <a:latin typeface="inherit"/>
                <a:ea typeface="Times New Roman"/>
                <a:cs typeface="Courier New"/>
              </a:rPr>
              <a:t> </a:t>
            </a:r>
            <a:br>
              <a:rPr lang="it-IT" dirty="0" smtClean="0">
                <a:solidFill>
                  <a:srgbClr val="212121"/>
                </a:solidFill>
                <a:latin typeface="inherit"/>
                <a:ea typeface="Times New Roman"/>
                <a:cs typeface="Courier New"/>
              </a:rPr>
            </a:br>
            <a:r>
              <a:rPr lang="it-IT" dirty="0" err="1" smtClean="0">
                <a:solidFill>
                  <a:srgbClr val="212121"/>
                </a:solidFill>
                <a:latin typeface="inherit"/>
                <a:ea typeface="Times New Roman"/>
                <a:cs typeface="Courier New"/>
              </a:rPr>
              <a:t>is</a:t>
            </a:r>
            <a:r>
              <a:rPr lang="it-IT" dirty="0" smtClean="0">
                <a:solidFill>
                  <a:srgbClr val="212121"/>
                </a:solidFill>
                <a:latin typeface="inherit"/>
                <a:ea typeface="Times New Roman"/>
                <a:cs typeface="Courier New"/>
              </a:rPr>
              <a:t> a "crime </a:t>
            </a:r>
            <a:r>
              <a:rPr lang="it-IT" dirty="0" err="1">
                <a:solidFill>
                  <a:srgbClr val="212121"/>
                </a:solidFill>
                <a:latin typeface="inherit"/>
                <a:ea typeface="Times New Roman"/>
                <a:cs typeface="Courier New"/>
              </a:rPr>
              <a:t>against</a:t>
            </a:r>
            <a:r>
              <a:rPr lang="it-IT" dirty="0">
                <a:solidFill>
                  <a:srgbClr val="212121"/>
                </a:solidFill>
                <a:latin typeface="inherit"/>
                <a:ea typeface="Times New Roman"/>
                <a:cs typeface="Courier New"/>
              </a:rPr>
              <a:t> </a:t>
            </a:r>
            <a:r>
              <a:rPr lang="it-IT" dirty="0" err="1">
                <a:solidFill>
                  <a:srgbClr val="212121"/>
                </a:solidFill>
                <a:latin typeface="inherit"/>
                <a:ea typeface="Times New Roman"/>
                <a:cs typeface="Courier New"/>
              </a:rPr>
              <a:t>humanity</a:t>
            </a:r>
            <a:r>
              <a:rPr lang="it-IT" dirty="0">
                <a:solidFill>
                  <a:srgbClr val="212121"/>
                </a:solidFill>
                <a:latin typeface="inherit"/>
                <a:ea typeface="Times New Roman"/>
                <a:cs typeface="Courier New"/>
              </a:rPr>
              <a:t> " </a:t>
            </a:r>
            <a:r>
              <a:rPr lang="it-IT" dirty="0"/>
              <a:t/>
            </a:r>
            <a:br>
              <a:rPr lang="it-IT" dirty="0"/>
            </a:br>
            <a:endParaRPr lang="it-IT" dirty="0"/>
          </a:p>
        </p:txBody>
      </p:sp>
      <p:sp>
        <p:nvSpPr>
          <p:cNvPr id="4" name="Rettangolo 3"/>
          <p:cNvSpPr/>
          <p:nvPr/>
        </p:nvSpPr>
        <p:spPr>
          <a:xfrm>
            <a:off x="424975" y="602231"/>
            <a:ext cx="8424936" cy="1323439"/>
          </a:xfrm>
          <a:prstGeom prst="rect">
            <a:avLst/>
          </a:prstGeom>
        </p:spPr>
        <p:txBody>
          <a:bodyPr wrap="square">
            <a:spAutoFit/>
          </a:bodyPr>
          <a:lstStyle/>
          <a:p>
            <a:pPr algn="just"/>
            <a:r>
              <a:rPr lang="it-IT" sz="2000" dirty="0" err="1" smtClean="0">
                <a:solidFill>
                  <a:srgbClr val="212121"/>
                </a:solidFill>
                <a:latin typeface="inherit"/>
                <a:ea typeface="Times New Roman"/>
                <a:cs typeface="Courier New"/>
              </a:rPr>
              <a:t>Children</a:t>
            </a:r>
            <a:r>
              <a:rPr lang="it-IT" sz="2000" dirty="0" smtClean="0">
                <a:solidFill>
                  <a:srgbClr val="212121"/>
                </a:solidFill>
                <a:latin typeface="inherit"/>
                <a:ea typeface="Times New Roman"/>
                <a:cs typeface="Courier New"/>
              </a:rPr>
              <a:t> </a:t>
            </a:r>
            <a:r>
              <a:rPr lang="it-IT" sz="2000" dirty="0">
                <a:solidFill>
                  <a:srgbClr val="212121"/>
                </a:solidFill>
                <a:latin typeface="inherit"/>
                <a:ea typeface="Times New Roman"/>
                <a:cs typeface="Courier New"/>
              </a:rPr>
              <a:t>are </a:t>
            </a:r>
            <a:r>
              <a:rPr lang="it-IT" sz="2000" dirty="0" err="1">
                <a:solidFill>
                  <a:srgbClr val="212121"/>
                </a:solidFill>
                <a:latin typeface="inherit"/>
                <a:ea typeface="Times New Roman"/>
                <a:cs typeface="Courier New"/>
              </a:rPr>
              <a:t>reduced</a:t>
            </a:r>
            <a:r>
              <a:rPr lang="it-IT" sz="2000" dirty="0">
                <a:solidFill>
                  <a:srgbClr val="212121"/>
                </a:solidFill>
                <a:latin typeface="inherit"/>
                <a:ea typeface="Times New Roman"/>
                <a:cs typeface="Courier New"/>
              </a:rPr>
              <a:t> to </a:t>
            </a:r>
            <a:r>
              <a:rPr lang="it-IT" sz="2000" dirty="0" err="1">
                <a:solidFill>
                  <a:srgbClr val="212121"/>
                </a:solidFill>
                <a:latin typeface="inherit"/>
                <a:ea typeface="Times New Roman"/>
                <a:cs typeface="Courier New"/>
              </a:rPr>
              <a:t>goods</a:t>
            </a:r>
            <a:r>
              <a:rPr lang="it-IT" sz="2000" dirty="0">
                <a:solidFill>
                  <a:srgbClr val="212121"/>
                </a:solidFill>
                <a:latin typeface="inherit"/>
                <a:ea typeface="Times New Roman"/>
                <a:cs typeface="Courier New"/>
              </a:rPr>
              <a:t>, </a:t>
            </a:r>
            <a:r>
              <a:rPr lang="it-IT" sz="2000" dirty="0" err="1" smtClean="0">
                <a:solidFill>
                  <a:srgbClr val="212121"/>
                </a:solidFill>
                <a:latin typeface="inherit"/>
                <a:ea typeface="Times New Roman"/>
                <a:cs typeface="Courier New"/>
              </a:rPr>
              <a:t>objects</a:t>
            </a:r>
            <a:r>
              <a:rPr lang="it-IT" sz="2000" dirty="0" smtClean="0">
                <a:solidFill>
                  <a:srgbClr val="212121"/>
                </a:solidFill>
                <a:latin typeface="inherit"/>
                <a:ea typeface="Times New Roman"/>
                <a:cs typeface="Courier New"/>
              </a:rPr>
              <a:t> </a:t>
            </a:r>
            <a:r>
              <a:rPr lang="it-IT" sz="2000" dirty="0">
                <a:solidFill>
                  <a:srgbClr val="212121"/>
                </a:solidFill>
                <a:latin typeface="inherit"/>
                <a:ea typeface="Times New Roman"/>
                <a:cs typeface="Courier New"/>
              </a:rPr>
              <a:t>of </a:t>
            </a:r>
            <a:r>
              <a:rPr lang="it-IT" sz="2000" dirty="0" err="1">
                <a:solidFill>
                  <a:srgbClr val="212121"/>
                </a:solidFill>
                <a:latin typeface="inherit"/>
                <a:ea typeface="Times New Roman"/>
                <a:cs typeface="Courier New"/>
              </a:rPr>
              <a:t>exchange</a:t>
            </a:r>
            <a:r>
              <a:rPr lang="it-IT" sz="2000" dirty="0">
                <a:solidFill>
                  <a:srgbClr val="212121"/>
                </a:solidFill>
                <a:latin typeface="inherit"/>
                <a:ea typeface="Times New Roman"/>
                <a:cs typeface="Courier New"/>
              </a:rPr>
              <a:t> in the </a:t>
            </a:r>
            <a:r>
              <a:rPr lang="it-IT" sz="2000" dirty="0" err="1">
                <a:solidFill>
                  <a:srgbClr val="212121"/>
                </a:solidFill>
                <a:latin typeface="inherit"/>
                <a:ea typeface="Times New Roman"/>
                <a:cs typeface="Courier New"/>
              </a:rPr>
              <a:t>hands</a:t>
            </a:r>
            <a:r>
              <a:rPr lang="it-IT" sz="2000" dirty="0">
                <a:solidFill>
                  <a:srgbClr val="212121"/>
                </a:solidFill>
                <a:latin typeface="inherit"/>
                <a:ea typeface="Times New Roman"/>
                <a:cs typeface="Courier New"/>
              </a:rPr>
              <a:t> of </a:t>
            </a:r>
            <a:r>
              <a:rPr lang="it-IT" sz="2000" dirty="0" err="1">
                <a:solidFill>
                  <a:srgbClr val="212121"/>
                </a:solidFill>
                <a:latin typeface="inherit"/>
                <a:ea typeface="Times New Roman"/>
                <a:cs typeface="Courier New"/>
              </a:rPr>
              <a:t>unscrupulous</a:t>
            </a:r>
            <a:r>
              <a:rPr lang="it-IT" sz="2000" dirty="0">
                <a:solidFill>
                  <a:srgbClr val="212121"/>
                </a:solidFill>
                <a:latin typeface="inherit"/>
                <a:ea typeface="Times New Roman"/>
                <a:cs typeface="Courier New"/>
              </a:rPr>
              <a:t> </a:t>
            </a:r>
            <a:r>
              <a:rPr lang="it-IT" sz="2000" dirty="0" err="1" smtClean="0">
                <a:solidFill>
                  <a:srgbClr val="212121"/>
                </a:solidFill>
                <a:latin typeface="inherit"/>
                <a:ea typeface="Times New Roman"/>
                <a:cs typeface="Courier New"/>
              </a:rPr>
              <a:t>criminals</a:t>
            </a:r>
            <a:r>
              <a:rPr lang="it-IT" sz="2000" dirty="0">
                <a:solidFill>
                  <a:srgbClr val="212121"/>
                </a:solidFill>
                <a:latin typeface="inherit"/>
                <a:ea typeface="Times New Roman"/>
                <a:cs typeface="Courier New"/>
              </a:rPr>
              <a:t>.</a:t>
            </a:r>
          </a:p>
          <a:p>
            <a:pPr algn="just"/>
            <a:r>
              <a:rPr lang="it-IT" sz="2000" dirty="0">
                <a:solidFill>
                  <a:srgbClr val="212121"/>
                </a:solidFill>
                <a:latin typeface="inherit"/>
                <a:ea typeface="Times New Roman"/>
                <a:cs typeface="Courier New"/>
              </a:rPr>
              <a:t>For </a:t>
            </a:r>
            <a:r>
              <a:rPr lang="it-IT" sz="2000" dirty="0" err="1">
                <a:solidFill>
                  <a:srgbClr val="212121"/>
                </a:solidFill>
                <a:latin typeface="inherit"/>
                <a:ea typeface="Times New Roman"/>
                <a:cs typeface="Courier New"/>
              </a:rPr>
              <a:t>this</a:t>
            </a:r>
            <a:r>
              <a:rPr lang="it-IT" sz="2000" dirty="0">
                <a:solidFill>
                  <a:srgbClr val="212121"/>
                </a:solidFill>
                <a:latin typeface="inherit"/>
                <a:ea typeface="Times New Roman"/>
                <a:cs typeface="Courier New"/>
              </a:rPr>
              <a:t> </a:t>
            </a:r>
            <a:r>
              <a:rPr lang="it-IT" sz="2000" dirty="0" err="1">
                <a:solidFill>
                  <a:srgbClr val="212121"/>
                </a:solidFill>
                <a:latin typeface="inherit"/>
                <a:ea typeface="Times New Roman"/>
                <a:cs typeface="Courier New"/>
              </a:rPr>
              <a:t>reason</a:t>
            </a:r>
            <a:r>
              <a:rPr lang="it-IT" sz="2000" dirty="0">
                <a:solidFill>
                  <a:srgbClr val="212121"/>
                </a:solidFill>
                <a:latin typeface="inherit"/>
                <a:ea typeface="Times New Roman"/>
                <a:cs typeface="Courier New"/>
              </a:rPr>
              <a:t> </a:t>
            </a:r>
            <a:r>
              <a:rPr lang="it-IT" sz="2000" dirty="0" err="1">
                <a:solidFill>
                  <a:srgbClr val="212121"/>
                </a:solidFill>
                <a:latin typeface="inherit"/>
                <a:ea typeface="Times New Roman"/>
                <a:cs typeface="Courier New"/>
              </a:rPr>
              <a:t>we</a:t>
            </a:r>
            <a:r>
              <a:rPr lang="it-IT" sz="2000" dirty="0">
                <a:solidFill>
                  <a:srgbClr val="212121"/>
                </a:solidFill>
                <a:latin typeface="inherit"/>
                <a:ea typeface="Times New Roman"/>
                <a:cs typeface="Courier New"/>
              </a:rPr>
              <a:t> can </a:t>
            </a:r>
            <a:r>
              <a:rPr lang="it-IT" sz="2000" dirty="0" err="1">
                <a:solidFill>
                  <a:srgbClr val="212121"/>
                </a:solidFill>
                <a:latin typeface="inherit"/>
                <a:ea typeface="Times New Roman"/>
                <a:cs typeface="Courier New"/>
              </a:rPr>
              <a:t>not</a:t>
            </a:r>
            <a:r>
              <a:rPr lang="it-IT" sz="2000" dirty="0">
                <a:solidFill>
                  <a:srgbClr val="212121"/>
                </a:solidFill>
                <a:latin typeface="inherit"/>
                <a:ea typeface="Times New Roman"/>
                <a:cs typeface="Courier New"/>
              </a:rPr>
              <a:t> </a:t>
            </a:r>
            <a:r>
              <a:rPr lang="it-IT" sz="2000" dirty="0" err="1">
                <a:solidFill>
                  <a:srgbClr val="212121"/>
                </a:solidFill>
                <a:latin typeface="inherit"/>
                <a:ea typeface="Times New Roman"/>
                <a:cs typeface="Courier New"/>
              </a:rPr>
              <a:t>remain</a:t>
            </a:r>
            <a:r>
              <a:rPr lang="it-IT" sz="2000" dirty="0">
                <a:solidFill>
                  <a:srgbClr val="212121"/>
                </a:solidFill>
                <a:latin typeface="inherit"/>
                <a:ea typeface="Times New Roman"/>
                <a:cs typeface="Courier New"/>
              </a:rPr>
              <a:t> </a:t>
            </a:r>
            <a:r>
              <a:rPr lang="it-IT" sz="2000" dirty="0" err="1">
                <a:solidFill>
                  <a:srgbClr val="212121"/>
                </a:solidFill>
                <a:latin typeface="inherit"/>
                <a:ea typeface="Times New Roman"/>
                <a:cs typeface="Courier New"/>
              </a:rPr>
              <a:t>silent</a:t>
            </a:r>
            <a:r>
              <a:rPr lang="it-IT" sz="2000" dirty="0">
                <a:solidFill>
                  <a:srgbClr val="212121"/>
                </a:solidFill>
                <a:latin typeface="inherit"/>
                <a:ea typeface="Times New Roman"/>
                <a:cs typeface="Courier New"/>
              </a:rPr>
              <a:t>, and </a:t>
            </a:r>
            <a:r>
              <a:rPr lang="it-IT" sz="2000" dirty="0" err="1">
                <a:solidFill>
                  <a:srgbClr val="212121"/>
                </a:solidFill>
                <a:latin typeface="inherit"/>
                <a:ea typeface="Times New Roman"/>
                <a:cs typeface="Courier New"/>
              </a:rPr>
              <a:t>who</a:t>
            </a:r>
            <a:r>
              <a:rPr lang="it-IT" sz="2000" dirty="0">
                <a:solidFill>
                  <a:srgbClr val="212121"/>
                </a:solidFill>
                <a:latin typeface="inherit"/>
                <a:ea typeface="Times New Roman"/>
                <a:cs typeface="Courier New"/>
              </a:rPr>
              <a:t> </a:t>
            </a:r>
            <a:r>
              <a:rPr lang="it-IT" sz="2000" dirty="0" err="1">
                <a:solidFill>
                  <a:srgbClr val="212121"/>
                </a:solidFill>
                <a:latin typeface="inherit"/>
                <a:ea typeface="Times New Roman"/>
                <a:cs typeface="Courier New"/>
              </a:rPr>
              <a:t>has</a:t>
            </a:r>
            <a:r>
              <a:rPr lang="it-IT" sz="2000" dirty="0">
                <a:solidFill>
                  <a:srgbClr val="212121"/>
                </a:solidFill>
                <a:latin typeface="inherit"/>
                <a:ea typeface="Times New Roman"/>
                <a:cs typeface="Courier New"/>
              </a:rPr>
              <a:t> a </a:t>
            </a:r>
            <a:r>
              <a:rPr lang="it-IT" sz="2000" dirty="0" err="1">
                <a:solidFill>
                  <a:srgbClr val="212121"/>
                </a:solidFill>
                <a:latin typeface="inherit"/>
                <a:ea typeface="Times New Roman"/>
                <a:cs typeface="Courier New"/>
              </a:rPr>
              <a:t>conscience</a:t>
            </a:r>
            <a:r>
              <a:rPr lang="it-IT" sz="2000" dirty="0">
                <a:solidFill>
                  <a:srgbClr val="212121"/>
                </a:solidFill>
                <a:latin typeface="inherit"/>
                <a:ea typeface="Times New Roman"/>
                <a:cs typeface="Courier New"/>
              </a:rPr>
              <a:t> and the </a:t>
            </a:r>
            <a:r>
              <a:rPr lang="it-IT" sz="2000" dirty="0" err="1">
                <a:solidFill>
                  <a:srgbClr val="212121"/>
                </a:solidFill>
                <a:latin typeface="inherit"/>
                <a:ea typeface="Times New Roman"/>
                <a:cs typeface="Courier New"/>
              </a:rPr>
              <a:t>tools</a:t>
            </a:r>
            <a:r>
              <a:rPr lang="it-IT" sz="2000" dirty="0">
                <a:solidFill>
                  <a:srgbClr val="212121"/>
                </a:solidFill>
                <a:latin typeface="inherit"/>
                <a:ea typeface="Times New Roman"/>
                <a:cs typeface="Courier New"/>
              </a:rPr>
              <a:t> to </a:t>
            </a:r>
            <a:r>
              <a:rPr lang="it-IT" sz="2000" dirty="0" err="1">
                <a:solidFill>
                  <a:srgbClr val="212121"/>
                </a:solidFill>
                <a:latin typeface="inherit"/>
                <a:ea typeface="Times New Roman"/>
                <a:cs typeface="Courier New"/>
              </a:rPr>
              <a:t>change</a:t>
            </a:r>
            <a:r>
              <a:rPr lang="it-IT" sz="2000" dirty="0">
                <a:solidFill>
                  <a:srgbClr val="212121"/>
                </a:solidFill>
                <a:latin typeface="inherit"/>
                <a:ea typeface="Times New Roman"/>
                <a:cs typeface="Courier New"/>
              </a:rPr>
              <a:t> </a:t>
            </a:r>
            <a:r>
              <a:rPr lang="it-IT" sz="2000" dirty="0" err="1">
                <a:solidFill>
                  <a:srgbClr val="212121"/>
                </a:solidFill>
                <a:latin typeface="inherit"/>
                <a:ea typeface="Times New Roman"/>
                <a:cs typeface="Courier New"/>
              </a:rPr>
              <a:t>this</a:t>
            </a:r>
            <a:r>
              <a:rPr lang="it-IT" sz="2000" dirty="0">
                <a:solidFill>
                  <a:srgbClr val="212121"/>
                </a:solidFill>
                <a:latin typeface="inherit"/>
                <a:ea typeface="Times New Roman"/>
                <a:cs typeface="Courier New"/>
              </a:rPr>
              <a:t> </a:t>
            </a:r>
            <a:r>
              <a:rPr lang="it-IT" sz="2000" dirty="0" err="1">
                <a:solidFill>
                  <a:srgbClr val="212121"/>
                </a:solidFill>
                <a:latin typeface="inherit"/>
                <a:ea typeface="Times New Roman"/>
                <a:cs typeface="Courier New"/>
              </a:rPr>
              <a:t>drama</a:t>
            </a:r>
            <a:r>
              <a:rPr lang="it-IT" sz="2000" dirty="0">
                <a:solidFill>
                  <a:srgbClr val="212121"/>
                </a:solidFill>
                <a:latin typeface="inherit"/>
                <a:ea typeface="Times New Roman"/>
                <a:cs typeface="Courier New"/>
              </a:rPr>
              <a:t> must do </a:t>
            </a:r>
            <a:r>
              <a:rPr lang="it-IT" sz="2000" dirty="0" err="1">
                <a:solidFill>
                  <a:srgbClr val="212121"/>
                </a:solidFill>
                <a:latin typeface="inherit"/>
                <a:ea typeface="Times New Roman"/>
                <a:cs typeface="Courier New"/>
              </a:rPr>
              <a:t>everything</a:t>
            </a:r>
            <a:r>
              <a:rPr lang="it-IT" sz="2000" dirty="0">
                <a:solidFill>
                  <a:srgbClr val="212121"/>
                </a:solidFill>
                <a:latin typeface="inherit"/>
                <a:ea typeface="Times New Roman"/>
                <a:cs typeface="Courier New"/>
              </a:rPr>
              <a:t>  </a:t>
            </a:r>
            <a:r>
              <a:rPr lang="it-IT" sz="2000" dirty="0" err="1">
                <a:solidFill>
                  <a:srgbClr val="212121"/>
                </a:solidFill>
                <a:latin typeface="inherit"/>
                <a:ea typeface="Times New Roman"/>
                <a:cs typeface="Courier New"/>
              </a:rPr>
              <a:t>possible</a:t>
            </a:r>
            <a:r>
              <a:rPr lang="it-IT" sz="2000" dirty="0">
                <a:solidFill>
                  <a:srgbClr val="212121"/>
                </a:solidFill>
                <a:latin typeface="inherit"/>
                <a:ea typeface="Times New Roman"/>
                <a:cs typeface="Courier New"/>
              </a:rPr>
              <a:t> </a:t>
            </a:r>
            <a:endParaRPr lang="it-IT" sz="2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93144" y="1764098"/>
            <a:ext cx="4824536" cy="408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521713"/>
      </p:ext>
    </p:extLst>
  </p:cSld>
  <p:clrMapOvr>
    <a:masterClrMapping/>
  </p:clrMapOvr>
  <p:transition spd="slow" advTm="12825">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75733" y="801511"/>
            <a:ext cx="4989689" cy="3416320"/>
          </a:xfrm>
          <a:prstGeom prst="rect">
            <a:avLst/>
          </a:prstGeom>
          <a:noFill/>
        </p:spPr>
        <p:txBody>
          <a:bodyPr wrap="square" rtlCol="0">
            <a:spAutoFit/>
          </a:bodyPr>
          <a:lstStyle/>
          <a:p>
            <a:r>
              <a:rPr lang="it-IT" sz="7200" b="1" dirty="0"/>
              <a:t>BASKIN: A SPORT FOR EVERYONE</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422" y="2223911"/>
            <a:ext cx="5836356" cy="4230511"/>
          </a:xfrm>
          <a:prstGeom prst="rect">
            <a:avLst/>
          </a:prstGeom>
        </p:spPr>
      </p:pic>
    </p:spTree>
    <p:extLst>
      <p:ext uri="{BB962C8B-B14F-4D97-AF65-F5344CB8AC3E}">
        <p14:creationId xmlns:p14="http://schemas.microsoft.com/office/powerpoint/2010/main" val="436925661"/>
      </p:ext>
    </p:extLst>
  </p:cSld>
  <p:clrMapOvr>
    <a:masterClrMapping/>
  </p:clrMapOvr>
  <mc:AlternateContent xmlns:mc="http://schemas.openxmlformats.org/markup-compatibility/2006" xmlns:p14="http://schemas.microsoft.com/office/powerpoint/2010/main">
    <mc:Choice Requires="p14">
      <p:transition spd="slow" p14:dur="2000" advTm="5455"/>
    </mc:Choice>
    <mc:Fallback xmlns="">
      <p:transition spd="slow" advTm="545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6340" y="2423161"/>
            <a:ext cx="7185660" cy="4434840"/>
          </a:xfrm>
          <a:prstGeom prst="rect">
            <a:avLst/>
          </a:prstGeom>
        </p:spPr>
      </p:pic>
      <p:sp>
        <p:nvSpPr>
          <p:cNvPr id="3" name="CasellaDiTesto 2"/>
          <p:cNvSpPr txBox="1"/>
          <p:nvPr/>
        </p:nvSpPr>
        <p:spPr>
          <a:xfrm>
            <a:off x="2696572" y="124177"/>
            <a:ext cx="5995167" cy="769441"/>
          </a:xfrm>
          <a:prstGeom prst="rect">
            <a:avLst/>
          </a:prstGeom>
          <a:noFill/>
        </p:spPr>
        <p:txBody>
          <a:bodyPr wrap="none" rtlCol="0">
            <a:spAutoFit/>
          </a:bodyPr>
          <a:lstStyle/>
          <a:p>
            <a:r>
              <a:rPr lang="it-IT" sz="4400" dirty="0">
                <a:latin typeface="Arial Black" panose="020B0A04020102020204" pitchFamily="34" charset="0"/>
              </a:rPr>
              <a:t>WHAT IS BASKIN ?</a:t>
            </a:r>
          </a:p>
        </p:txBody>
      </p:sp>
      <p:sp>
        <p:nvSpPr>
          <p:cNvPr id="4" name="CasellaDiTesto 3"/>
          <p:cNvSpPr txBox="1"/>
          <p:nvPr/>
        </p:nvSpPr>
        <p:spPr>
          <a:xfrm>
            <a:off x="0" y="1128889"/>
            <a:ext cx="12271308" cy="3970318"/>
          </a:xfrm>
          <a:prstGeom prst="rect">
            <a:avLst/>
          </a:prstGeom>
          <a:noFill/>
        </p:spPr>
        <p:txBody>
          <a:bodyPr wrap="none" rtlCol="0">
            <a:spAutoFit/>
          </a:bodyPr>
          <a:lstStyle/>
          <a:p>
            <a:r>
              <a:rPr lang="it-IT" sz="2800" dirty="0" err="1"/>
              <a:t>Baskin</a:t>
            </a:r>
            <a:r>
              <a:rPr lang="it-IT" sz="2800" dirty="0"/>
              <a:t> </a:t>
            </a:r>
            <a:r>
              <a:rPr lang="it-IT" sz="2800" dirty="0" err="1"/>
              <a:t>is</a:t>
            </a:r>
            <a:r>
              <a:rPr lang="it-IT" sz="2800" dirty="0"/>
              <a:t> a sport. To play </a:t>
            </a:r>
            <a:r>
              <a:rPr lang="it-IT" sz="2800" dirty="0" err="1"/>
              <a:t>we</a:t>
            </a:r>
            <a:r>
              <a:rPr lang="it-IT" sz="2800" dirty="0"/>
              <a:t> are </a:t>
            </a:r>
            <a:r>
              <a:rPr lang="it-IT" sz="2800" dirty="0" err="1"/>
              <a:t>divided</a:t>
            </a:r>
            <a:r>
              <a:rPr lang="it-IT" sz="2800" dirty="0"/>
              <a:t> in teams and </a:t>
            </a:r>
            <a:r>
              <a:rPr lang="it-IT" sz="2800" dirty="0" err="1"/>
              <a:t>each</a:t>
            </a:r>
            <a:r>
              <a:rPr lang="it-IT" sz="2800" dirty="0"/>
              <a:t> team </a:t>
            </a:r>
            <a:r>
              <a:rPr lang="it-IT" sz="2800" dirty="0" err="1"/>
              <a:t>has</a:t>
            </a:r>
            <a:r>
              <a:rPr lang="it-IT" sz="2800" dirty="0"/>
              <a:t> </a:t>
            </a:r>
          </a:p>
          <a:p>
            <a:r>
              <a:rPr lang="it-IT" sz="2800" dirty="0" smtClean="0"/>
              <a:t>a </a:t>
            </a:r>
            <a:r>
              <a:rPr lang="it-IT" sz="2800" dirty="0" err="1"/>
              <a:t>disable</a:t>
            </a:r>
            <a:r>
              <a:rPr lang="it-IT" sz="2800" dirty="0"/>
              <a:t> </a:t>
            </a:r>
            <a:r>
              <a:rPr lang="it-IT" sz="2800" dirty="0" err="1"/>
              <a:t>person</a:t>
            </a:r>
            <a:r>
              <a:rPr lang="it-IT" sz="2800" dirty="0"/>
              <a:t> </a:t>
            </a:r>
            <a:r>
              <a:rPr lang="it-IT" sz="2800" dirty="0" err="1"/>
              <a:t>who</a:t>
            </a:r>
            <a:r>
              <a:rPr lang="it-IT" sz="2800" dirty="0"/>
              <a:t> </a:t>
            </a:r>
            <a:r>
              <a:rPr lang="it-IT" sz="2800" dirty="0" err="1" smtClean="0"/>
              <a:t>pulls</a:t>
            </a:r>
            <a:r>
              <a:rPr lang="it-IT" sz="2800" dirty="0" smtClean="0"/>
              <a:t> </a:t>
            </a:r>
            <a:r>
              <a:rPr lang="it-IT" sz="2800" dirty="0"/>
              <a:t>the </a:t>
            </a:r>
            <a:r>
              <a:rPr lang="it-IT" sz="2800" dirty="0" err="1"/>
              <a:t>ball</a:t>
            </a:r>
            <a:r>
              <a:rPr lang="it-IT" sz="2800" dirty="0"/>
              <a:t> in the basket. </a:t>
            </a:r>
          </a:p>
          <a:p>
            <a:endParaRPr lang="it-IT" sz="2800" dirty="0"/>
          </a:p>
          <a:p>
            <a:endParaRPr lang="it-IT" sz="2800" dirty="0"/>
          </a:p>
          <a:p>
            <a:endParaRPr lang="it-IT" sz="2800" dirty="0"/>
          </a:p>
          <a:p>
            <a:r>
              <a:rPr lang="it-IT" sz="2800" dirty="0" err="1"/>
              <a:t>Each</a:t>
            </a:r>
            <a:r>
              <a:rPr lang="it-IT" sz="2800" dirty="0"/>
              <a:t> player </a:t>
            </a:r>
            <a:r>
              <a:rPr lang="it-IT" sz="2800" dirty="0" err="1"/>
              <a:t>has</a:t>
            </a:r>
            <a:r>
              <a:rPr lang="it-IT" sz="2800" dirty="0"/>
              <a:t> a </a:t>
            </a:r>
            <a:r>
              <a:rPr lang="it-IT" sz="2800" dirty="0" err="1"/>
              <a:t>number</a:t>
            </a:r>
            <a:r>
              <a:rPr lang="it-IT" sz="2800" dirty="0"/>
              <a:t>.</a:t>
            </a:r>
          </a:p>
          <a:p>
            <a:r>
              <a:rPr lang="it-IT" sz="2800" dirty="0"/>
              <a:t>The </a:t>
            </a:r>
            <a:r>
              <a:rPr lang="it-IT" sz="2800" dirty="0" err="1" smtClean="0"/>
              <a:t>person</a:t>
            </a:r>
            <a:r>
              <a:rPr lang="it-IT" sz="2800" dirty="0" smtClean="0"/>
              <a:t> with </a:t>
            </a:r>
            <a:r>
              <a:rPr lang="it-IT" sz="2800" dirty="0" err="1" smtClean="0"/>
              <a:t>disability</a:t>
            </a:r>
            <a:r>
              <a:rPr lang="it-IT" sz="2800" dirty="0" smtClean="0"/>
              <a:t> </a:t>
            </a:r>
          </a:p>
          <a:p>
            <a:r>
              <a:rPr lang="it-IT" sz="2800" dirty="0" err="1" smtClean="0"/>
              <a:t>who</a:t>
            </a:r>
            <a:r>
              <a:rPr lang="it-IT" sz="2800" dirty="0" smtClean="0"/>
              <a:t> </a:t>
            </a:r>
            <a:r>
              <a:rPr lang="it-IT" sz="2800" dirty="0" err="1"/>
              <a:t>is</a:t>
            </a:r>
            <a:r>
              <a:rPr lang="it-IT" sz="2800" dirty="0"/>
              <a:t> </a:t>
            </a:r>
            <a:r>
              <a:rPr lang="it-IT" sz="2800" dirty="0" smtClean="0"/>
              <a:t>in the </a:t>
            </a:r>
            <a:r>
              <a:rPr lang="it-IT" sz="2800" dirty="0"/>
              <a:t>area to </a:t>
            </a:r>
            <a:r>
              <a:rPr lang="it-IT" sz="2800" dirty="0" err="1"/>
              <a:t>shoot</a:t>
            </a:r>
            <a:r>
              <a:rPr lang="it-IT" sz="2800" dirty="0"/>
              <a:t> </a:t>
            </a:r>
            <a:endParaRPr lang="it-IT" sz="2800" dirty="0" smtClean="0"/>
          </a:p>
          <a:p>
            <a:r>
              <a:rPr lang="it-IT" sz="2800" dirty="0" err="1" smtClean="0"/>
              <a:t>has</a:t>
            </a:r>
            <a:r>
              <a:rPr lang="it-IT" sz="2800" dirty="0" smtClean="0"/>
              <a:t> the </a:t>
            </a:r>
            <a:r>
              <a:rPr lang="it-IT" sz="2800" dirty="0" err="1"/>
              <a:t>number</a:t>
            </a:r>
            <a:r>
              <a:rPr lang="it-IT" sz="2800" dirty="0"/>
              <a:t>  2.</a:t>
            </a:r>
          </a:p>
        </p:txBody>
      </p:sp>
    </p:spTree>
    <p:extLst>
      <p:ext uri="{BB962C8B-B14F-4D97-AF65-F5344CB8AC3E}">
        <p14:creationId xmlns:p14="http://schemas.microsoft.com/office/powerpoint/2010/main" val="997976711"/>
      </p:ext>
    </p:extLst>
  </p:cSld>
  <p:clrMapOvr>
    <a:masterClrMapping/>
  </p:clrMapOvr>
  <mc:AlternateContent xmlns:mc="http://schemas.openxmlformats.org/markup-compatibility/2006" xmlns:p14="http://schemas.microsoft.com/office/powerpoint/2010/main">
    <mc:Choice Requires="p14">
      <p:transition spd="slow" p14:dur="2000" advTm="9711"/>
    </mc:Choice>
    <mc:Fallback xmlns="">
      <p:transition spd="slow" advTm="971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asellaDiTesto 1"/>
          <p:cNvSpPr txBox="1"/>
          <p:nvPr/>
        </p:nvSpPr>
        <p:spPr>
          <a:xfrm>
            <a:off x="1" y="948267"/>
            <a:ext cx="4413956" cy="4031873"/>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it-IT" sz="2000" b="1" dirty="0" smtClean="0"/>
              <a:t>Benedetta </a:t>
            </a:r>
            <a:r>
              <a:rPr lang="it-IT" sz="2000" b="1" dirty="0" err="1" smtClean="0"/>
              <a:t>Vaccarisi</a:t>
            </a:r>
            <a:r>
              <a:rPr lang="it-IT" sz="2000" b="1" dirty="0" smtClean="0"/>
              <a:t>, an Erasmus </a:t>
            </a:r>
            <a:r>
              <a:rPr lang="it-IT" sz="2000" b="1" dirty="0" err="1" smtClean="0"/>
              <a:t>student</a:t>
            </a:r>
            <a:r>
              <a:rPr lang="it-IT" sz="2000" b="1" dirty="0" smtClean="0"/>
              <a:t> in Portugal, </a:t>
            </a:r>
            <a:r>
              <a:rPr lang="it-IT" sz="2000" b="1" dirty="0" err="1" smtClean="0"/>
              <a:t>explains</a:t>
            </a:r>
            <a:r>
              <a:rPr lang="it-IT" sz="2000" b="1" dirty="0" smtClean="0"/>
              <a:t> </a:t>
            </a:r>
            <a:r>
              <a:rPr lang="it-IT" sz="2000" b="1" dirty="0" err="1" smtClean="0"/>
              <a:t>her</a:t>
            </a:r>
            <a:r>
              <a:rPr lang="it-IT" sz="2000" b="1" dirty="0" smtClean="0"/>
              <a:t> </a:t>
            </a:r>
            <a:r>
              <a:rPr lang="it-IT" sz="2000" b="1" dirty="0" err="1" smtClean="0"/>
              <a:t>experience</a:t>
            </a:r>
            <a:r>
              <a:rPr lang="it-IT" sz="2000" b="1" dirty="0" smtClean="0"/>
              <a:t>. </a:t>
            </a:r>
            <a:r>
              <a:rPr lang="it-IT" sz="2000" b="1" dirty="0" err="1" smtClean="0"/>
              <a:t>She</a:t>
            </a:r>
            <a:r>
              <a:rPr lang="it-IT" sz="2000" b="1" dirty="0" smtClean="0"/>
              <a:t> </a:t>
            </a:r>
            <a:r>
              <a:rPr lang="it-IT" sz="2000" b="1" dirty="0" err="1" smtClean="0"/>
              <a:t>says</a:t>
            </a:r>
            <a:r>
              <a:rPr lang="it-IT" sz="2000" b="1" dirty="0" smtClean="0"/>
              <a:t>: </a:t>
            </a:r>
          </a:p>
          <a:p>
            <a:endParaRPr lang="it-IT" sz="2000" b="1" dirty="0"/>
          </a:p>
          <a:p>
            <a:r>
              <a:rPr lang="it-IT" sz="2000" b="1" dirty="0" smtClean="0"/>
              <a:t>«My </a:t>
            </a:r>
            <a:r>
              <a:rPr lang="it-IT" sz="2000" b="1" dirty="0" err="1"/>
              <a:t>solidarity’s</a:t>
            </a:r>
            <a:r>
              <a:rPr lang="it-IT" sz="2000" b="1" dirty="0"/>
              <a:t> </a:t>
            </a:r>
            <a:r>
              <a:rPr lang="it-IT" sz="2000" b="1" dirty="0" err="1"/>
              <a:t>experience</a:t>
            </a:r>
            <a:r>
              <a:rPr lang="it-IT" sz="2000" b="1" dirty="0"/>
              <a:t> </a:t>
            </a:r>
            <a:r>
              <a:rPr lang="it-IT" sz="2000" b="1" dirty="0" err="1"/>
              <a:t>is</a:t>
            </a:r>
            <a:r>
              <a:rPr lang="it-IT" sz="2000" b="1" dirty="0"/>
              <a:t> </a:t>
            </a:r>
            <a:r>
              <a:rPr lang="it-IT" sz="2000" b="1" dirty="0" err="1"/>
              <a:t>playing</a:t>
            </a:r>
            <a:r>
              <a:rPr lang="it-IT" sz="2000" b="1" dirty="0"/>
              <a:t> </a:t>
            </a:r>
            <a:r>
              <a:rPr lang="it-IT" sz="2000" b="1" dirty="0" err="1"/>
              <a:t>baskin</a:t>
            </a:r>
            <a:r>
              <a:rPr lang="it-IT" sz="2000" b="1" dirty="0"/>
              <a:t> with </a:t>
            </a:r>
            <a:r>
              <a:rPr lang="it-IT" sz="2000" b="1" dirty="0" err="1"/>
              <a:t>disabled</a:t>
            </a:r>
            <a:r>
              <a:rPr lang="it-IT" sz="2000" b="1" dirty="0"/>
              <a:t> and </a:t>
            </a:r>
            <a:r>
              <a:rPr lang="it-IT" sz="2000" b="1" dirty="0" err="1"/>
              <a:t>able-bodied</a:t>
            </a:r>
            <a:r>
              <a:rPr lang="it-IT" sz="2000" b="1" dirty="0"/>
              <a:t> </a:t>
            </a:r>
            <a:r>
              <a:rPr lang="it-IT" sz="2000" b="1" dirty="0" err="1"/>
              <a:t>people</a:t>
            </a:r>
            <a:r>
              <a:rPr lang="it-IT" sz="2000" b="1" dirty="0"/>
              <a:t>.</a:t>
            </a:r>
          </a:p>
          <a:p>
            <a:r>
              <a:rPr lang="it-IT" sz="2000" b="1" dirty="0" err="1"/>
              <a:t>Playing</a:t>
            </a:r>
            <a:r>
              <a:rPr lang="it-IT" sz="2000" b="1" dirty="0"/>
              <a:t> with </a:t>
            </a:r>
            <a:r>
              <a:rPr lang="it-IT" sz="2000" b="1" dirty="0" err="1"/>
              <a:t>them</a:t>
            </a:r>
            <a:r>
              <a:rPr lang="it-IT" sz="2000" b="1" dirty="0"/>
              <a:t> </a:t>
            </a:r>
            <a:r>
              <a:rPr lang="it-IT" sz="2000" b="1" dirty="0" err="1"/>
              <a:t>is</a:t>
            </a:r>
            <a:r>
              <a:rPr lang="it-IT" sz="2000" b="1" dirty="0"/>
              <a:t> a big </a:t>
            </a:r>
            <a:r>
              <a:rPr lang="it-IT" sz="2000" b="1" dirty="0" err="1"/>
              <a:t>emotion</a:t>
            </a:r>
            <a:r>
              <a:rPr lang="it-IT" sz="2000" b="1" dirty="0"/>
              <a:t> </a:t>
            </a:r>
            <a:r>
              <a:rPr lang="it-IT" sz="2000" b="1" dirty="0" err="1"/>
              <a:t>because</a:t>
            </a:r>
            <a:r>
              <a:rPr lang="it-IT" sz="2000" b="1" dirty="0"/>
              <a:t> </a:t>
            </a:r>
            <a:r>
              <a:rPr lang="it-IT" sz="2000" b="1" dirty="0" err="1"/>
              <a:t>you</a:t>
            </a:r>
            <a:r>
              <a:rPr lang="it-IT" sz="2000" b="1" dirty="0"/>
              <a:t> can </a:t>
            </a:r>
            <a:r>
              <a:rPr lang="it-IT" sz="2000" b="1" dirty="0" err="1"/>
              <a:t>see</a:t>
            </a:r>
            <a:r>
              <a:rPr lang="it-IT" sz="2000" b="1" dirty="0"/>
              <a:t> </a:t>
            </a:r>
            <a:r>
              <a:rPr lang="it-IT" sz="2000" b="1" dirty="0" err="1" smtClean="0"/>
              <a:t>great</a:t>
            </a:r>
            <a:r>
              <a:rPr lang="it-IT" sz="2000" b="1" dirty="0" smtClean="0"/>
              <a:t> </a:t>
            </a:r>
            <a:r>
              <a:rPr lang="it-IT" sz="2000" b="1" dirty="0" err="1" smtClean="0"/>
              <a:t>happiness</a:t>
            </a:r>
            <a:r>
              <a:rPr lang="it-IT" sz="2000" b="1" dirty="0"/>
              <a:t> in </a:t>
            </a:r>
            <a:r>
              <a:rPr lang="it-IT" sz="2000" b="1" dirty="0" err="1"/>
              <a:t>their</a:t>
            </a:r>
            <a:r>
              <a:rPr lang="it-IT" sz="2000" b="1" dirty="0"/>
              <a:t> </a:t>
            </a:r>
            <a:r>
              <a:rPr lang="it-IT" sz="2000" b="1" dirty="0" err="1" smtClean="0"/>
              <a:t>eyes</a:t>
            </a:r>
            <a:r>
              <a:rPr lang="it-IT" sz="2000" b="1" dirty="0" smtClean="0"/>
              <a:t>.</a:t>
            </a:r>
            <a:endParaRPr lang="it-IT" sz="2000" b="1" dirty="0"/>
          </a:p>
          <a:p>
            <a:r>
              <a:rPr lang="it-IT" sz="2000" b="1" dirty="0" err="1"/>
              <a:t>They</a:t>
            </a:r>
            <a:r>
              <a:rPr lang="it-IT" sz="2000" b="1" dirty="0"/>
              <a:t> </a:t>
            </a:r>
            <a:r>
              <a:rPr lang="it-IT" sz="2000" b="1" dirty="0" err="1"/>
              <a:t>feel</a:t>
            </a:r>
            <a:r>
              <a:rPr lang="it-IT" sz="2000" b="1" dirty="0"/>
              <a:t> </a:t>
            </a:r>
            <a:r>
              <a:rPr lang="it-IT" sz="2000" b="1" dirty="0" err="1"/>
              <a:t>like</a:t>
            </a:r>
            <a:r>
              <a:rPr lang="it-IT" sz="2000" b="1" dirty="0"/>
              <a:t> </a:t>
            </a:r>
            <a:r>
              <a:rPr lang="it-IT" sz="2000" b="1" dirty="0" err="1"/>
              <a:t>us</a:t>
            </a:r>
            <a:r>
              <a:rPr lang="it-IT" sz="2000" b="1" dirty="0" smtClean="0"/>
              <a:t>.»</a:t>
            </a:r>
            <a:endParaRPr lang="it-IT" sz="2000" b="1" dirty="0"/>
          </a:p>
          <a:p>
            <a:endParaRPr lang="it-IT" b="1" dirty="0"/>
          </a:p>
          <a:p>
            <a:endParaRPr lang="it-IT" b="1" dirty="0"/>
          </a:p>
        </p:txBody>
      </p:sp>
      <p:sp>
        <p:nvSpPr>
          <p:cNvPr id="3" name="CasellaDiTesto 2"/>
          <p:cNvSpPr txBox="1"/>
          <p:nvPr/>
        </p:nvSpPr>
        <p:spPr>
          <a:xfrm>
            <a:off x="711200" y="5746044"/>
            <a:ext cx="10351912" cy="76944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it-IT" sz="4400" b="1" dirty="0" err="1">
                <a:latin typeface="Arial Rounded MT Bold" panose="020F0704030504030204" pitchFamily="34" charset="0"/>
              </a:rPr>
              <a:t>If</a:t>
            </a:r>
            <a:r>
              <a:rPr lang="it-IT" sz="4400" b="1" dirty="0">
                <a:latin typeface="Arial Rounded MT Bold" panose="020F0704030504030204" pitchFamily="34" charset="0"/>
              </a:rPr>
              <a:t> </a:t>
            </a:r>
            <a:r>
              <a:rPr lang="it-IT" sz="4400" b="1" dirty="0" err="1">
                <a:latin typeface="Arial Rounded MT Bold" panose="020F0704030504030204" pitchFamily="34" charset="0"/>
              </a:rPr>
              <a:t>we</a:t>
            </a:r>
            <a:r>
              <a:rPr lang="it-IT" sz="4400" b="1" dirty="0">
                <a:latin typeface="Arial Rounded MT Bold" panose="020F0704030504030204" pitchFamily="34" charset="0"/>
              </a:rPr>
              <a:t> </a:t>
            </a:r>
            <a:r>
              <a:rPr lang="it-IT" sz="4400" b="1" dirty="0" err="1">
                <a:latin typeface="Arial Rounded MT Bold" panose="020F0704030504030204" pitchFamily="34" charset="0"/>
              </a:rPr>
              <a:t>win</a:t>
            </a:r>
            <a:r>
              <a:rPr lang="it-IT" sz="4400" b="1" dirty="0">
                <a:latin typeface="Arial Rounded MT Bold" panose="020F0704030504030204" pitchFamily="34" charset="0"/>
              </a:rPr>
              <a:t>, </a:t>
            </a:r>
            <a:r>
              <a:rPr lang="it-IT" sz="4400" b="1" dirty="0" err="1">
                <a:latin typeface="Arial Rounded MT Bold" panose="020F0704030504030204" pitchFamily="34" charset="0"/>
              </a:rPr>
              <a:t>it</a:t>
            </a:r>
            <a:r>
              <a:rPr lang="it-IT" sz="4400" b="1" dirty="0">
                <a:latin typeface="Arial Rounded MT Bold" panose="020F0704030504030204" pitchFamily="34" charset="0"/>
              </a:rPr>
              <a:t> </a:t>
            </a:r>
            <a:r>
              <a:rPr lang="it-IT" sz="4400" b="1" dirty="0" err="1">
                <a:latin typeface="Arial Rounded MT Bold" panose="020F0704030504030204" pitchFamily="34" charset="0"/>
              </a:rPr>
              <a:t>is</a:t>
            </a:r>
            <a:r>
              <a:rPr lang="it-IT" sz="4400" b="1" dirty="0">
                <a:latin typeface="Arial Rounded MT Bold" panose="020F0704030504030204" pitchFamily="34" charset="0"/>
              </a:rPr>
              <a:t> </a:t>
            </a:r>
            <a:r>
              <a:rPr lang="it-IT" sz="4400" b="1" dirty="0" err="1" smtClean="0">
                <a:latin typeface="Arial Rounded MT Bold" panose="020F0704030504030204" pitchFamily="34" charset="0"/>
              </a:rPr>
              <a:t>thanks</a:t>
            </a:r>
            <a:r>
              <a:rPr lang="it-IT" sz="4400" b="1" dirty="0" smtClean="0">
                <a:latin typeface="Arial Rounded MT Bold" panose="020F0704030504030204" pitchFamily="34" charset="0"/>
              </a:rPr>
              <a:t> to </a:t>
            </a:r>
            <a:r>
              <a:rPr lang="it-IT" sz="4400" b="1" dirty="0" err="1">
                <a:latin typeface="Arial Rounded MT Bold" panose="020F0704030504030204" pitchFamily="34" charset="0"/>
              </a:rPr>
              <a:t>them</a:t>
            </a:r>
            <a:r>
              <a:rPr lang="it-IT" sz="4400" b="1" dirty="0">
                <a:latin typeface="Arial Rounded MT Bold" panose="020F0704030504030204" pitchFamily="34" charset="0"/>
              </a:rPr>
              <a:t> </a:t>
            </a:r>
            <a:r>
              <a:rPr lang="it-IT" sz="4400" b="1" dirty="0" err="1">
                <a:latin typeface="Arial Rounded MT Bold" panose="020F0704030504030204" pitchFamily="34" charset="0"/>
              </a:rPr>
              <a:t>too</a:t>
            </a:r>
            <a:r>
              <a:rPr lang="it-IT" sz="4400" b="1" dirty="0">
                <a:latin typeface="Arial Rounded MT Bold" panose="020F0704030504030204" pitchFamily="34" charset="0"/>
              </a:rPr>
              <a:t>!</a:t>
            </a:r>
          </a:p>
        </p:txBody>
      </p:sp>
    </p:spTree>
    <p:extLst>
      <p:ext uri="{BB962C8B-B14F-4D97-AF65-F5344CB8AC3E}">
        <p14:creationId xmlns:p14="http://schemas.microsoft.com/office/powerpoint/2010/main" val="393526174"/>
      </p:ext>
    </p:extLst>
  </p:cSld>
  <p:clrMapOvr>
    <a:masterClrMapping/>
  </p:clrMapOvr>
  <mc:AlternateContent xmlns:mc="http://schemas.openxmlformats.org/markup-compatibility/2006" xmlns:p14="http://schemas.microsoft.com/office/powerpoint/2010/main">
    <mc:Choice Requires="p14">
      <p:transition spd="slow" p14:dur="2000" advTm="10265"/>
    </mc:Choice>
    <mc:Fallback xmlns="">
      <p:transition spd="slow" advTm="1026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8184" y="3251377"/>
            <a:ext cx="6483816" cy="3606623"/>
          </a:xfrm>
          <a:prstGeom prst="rect">
            <a:avLst/>
          </a:prstGeom>
        </p:spPr>
      </p:pic>
      <p:sp>
        <p:nvSpPr>
          <p:cNvPr id="3" name="CasellaDiTesto 2"/>
          <p:cNvSpPr txBox="1"/>
          <p:nvPr/>
        </p:nvSpPr>
        <p:spPr>
          <a:xfrm>
            <a:off x="225779" y="248356"/>
            <a:ext cx="10801483" cy="3293209"/>
          </a:xfrm>
          <a:prstGeom prst="rect">
            <a:avLst/>
          </a:prstGeom>
          <a:noFill/>
        </p:spPr>
        <p:txBody>
          <a:bodyPr wrap="none" rtlCol="0">
            <a:spAutoFit/>
          </a:bodyPr>
          <a:lstStyle/>
          <a:p>
            <a:r>
              <a:rPr lang="it-IT" sz="2800" dirty="0" smtClean="0">
                <a:latin typeface="Arial Black" panose="020B0A04020102020204" pitchFamily="34" charset="0"/>
              </a:rPr>
              <a:t>«WE </a:t>
            </a:r>
            <a:r>
              <a:rPr lang="it-IT" sz="2800" dirty="0">
                <a:latin typeface="Arial Black" panose="020B0A04020102020204" pitchFamily="34" charset="0"/>
              </a:rPr>
              <a:t>ARE A TEAM AND ONLY TOGETHER WE CAN WIN</a:t>
            </a:r>
            <a:r>
              <a:rPr lang="it-IT" dirty="0">
                <a:latin typeface="Arial Black" panose="020B0A04020102020204" pitchFamily="34" charset="0"/>
              </a:rPr>
              <a:t>.</a:t>
            </a:r>
          </a:p>
          <a:p>
            <a:endParaRPr lang="it-IT" dirty="0">
              <a:latin typeface="Arial Black" panose="020B0A04020102020204" pitchFamily="34" charset="0"/>
            </a:endParaRPr>
          </a:p>
          <a:p>
            <a:endParaRPr lang="it-IT" dirty="0">
              <a:latin typeface="Arial Black" panose="020B0A04020102020204" pitchFamily="34" charset="0"/>
            </a:endParaRPr>
          </a:p>
          <a:p>
            <a:r>
              <a:rPr lang="it-IT" sz="2400" dirty="0" err="1">
                <a:latin typeface="+mj-lt"/>
              </a:rPr>
              <a:t>We</a:t>
            </a:r>
            <a:r>
              <a:rPr lang="it-IT" sz="2400" dirty="0">
                <a:latin typeface="+mj-lt"/>
              </a:rPr>
              <a:t> do a </a:t>
            </a:r>
            <a:r>
              <a:rPr lang="it-IT" sz="2400" dirty="0" err="1">
                <a:latin typeface="+mj-lt"/>
              </a:rPr>
              <a:t>lot</a:t>
            </a:r>
            <a:r>
              <a:rPr lang="it-IT" sz="2400" dirty="0">
                <a:latin typeface="+mj-lt"/>
              </a:rPr>
              <a:t> of </a:t>
            </a:r>
            <a:r>
              <a:rPr lang="it-IT" sz="2400" dirty="0" err="1" smtClean="0">
                <a:latin typeface="+mj-lt"/>
              </a:rPr>
              <a:t>competitions</a:t>
            </a:r>
            <a:r>
              <a:rPr lang="it-IT" sz="2400" dirty="0" smtClean="0">
                <a:latin typeface="+mj-lt"/>
              </a:rPr>
              <a:t> </a:t>
            </a:r>
            <a:r>
              <a:rPr lang="it-IT" sz="2400" dirty="0" err="1">
                <a:latin typeface="+mj-lt"/>
              </a:rPr>
              <a:t>against</a:t>
            </a:r>
            <a:r>
              <a:rPr lang="it-IT" sz="2400" dirty="0">
                <a:latin typeface="+mj-lt"/>
              </a:rPr>
              <a:t> Noto, Augusta, Messina…</a:t>
            </a:r>
          </a:p>
          <a:p>
            <a:endParaRPr lang="it-IT" sz="2400" dirty="0">
              <a:latin typeface="+mj-lt"/>
            </a:endParaRPr>
          </a:p>
          <a:p>
            <a:r>
              <a:rPr lang="it-IT" sz="2400" dirty="0">
                <a:latin typeface="+mj-lt"/>
              </a:rPr>
              <a:t> </a:t>
            </a:r>
          </a:p>
          <a:p>
            <a:r>
              <a:rPr lang="it-IT" sz="2400" dirty="0" err="1">
                <a:latin typeface="+mj-lt"/>
              </a:rPr>
              <a:t>Many</a:t>
            </a:r>
            <a:r>
              <a:rPr lang="it-IT" sz="2400" dirty="0">
                <a:latin typeface="+mj-lt"/>
              </a:rPr>
              <a:t> </a:t>
            </a:r>
            <a:r>
              <a:rPr lang="it-IT" sz="2400" dirty="0" err="1">
                <a:latin typeface="+mj-lt"/>
              </a:rPr>
              <a:t>disabled</a:t>
            </a:r>
            <a:r>
              <a:rPr lang="it-IT" sz="2400" dirty="0">
                <a:latin typeface="+mj-lt"/>
              </a:rPr>
              <a:t> </a:t>
            </a:r>
            <a:r>
              <a:rPr lang="it-IT" sz="2400" dirty="0" err="1" smtClean="0">
                <a:latin typeface="+mj-lt"/>
              </a:rPr>
              <a:t>players</a:t>
            </a:r>
            <a:r>
              <a:rPr lang="it-IT" sz="2400" dirty="0" smtClean="0">
                <a:latin typeface="+mj-lt"/>
              </a:rPr>
              <a:t> </a:t>
            </a:r>
            <a:r>
              <a:rPr lang="it-IT" sz="2400" dirty="0" err="1" smtClean="0">
                <a:latin typeface="+mj-lt"/>
              </a:rPr>
              <a:t>have</a:t>
            </a:r>
            <a:r>
              <a:rPr lang="it-IT" sz="2400" dirty="0" smtClean="0">
                <a:latin typeface="+mj-lt"/>
              </a:rPr>
              <a:t> </a:t>
            </a:r>
            <a:r>
              <a:rPr lang="it-IT" sz="2400" dirty="0" err="1">
                <a:latin typeface="+mj-lt"/>
              </a:rPr>
              <a:t>won</a:t>
            </a:r>
            <a:r>
              <a:rPr lang="it-IT" sz="2400" dirty="0">
                <a:latin typeface="+mj-lt"/>
              </a:rPr>
              <a:t> </a:t>
            </a:r>
            <a:r>
              <a:rPr lang="it-IT" sz="2400" dirty="0" err="1" smtClean="0">
                <a:latin typeface="+mj-lt"/>
              </a:rPr>
              <a:t>prizes</a:t>
            </a:r>
            <a:endParaRPr lang="it-IT" sz="2400" dirty="0">
              <a:latin typeface="+mj-lt"/>
            </a:endParaRPr>
          </a:p>
          <a:p>
            <a:r>
              <a:rPr lang="it-IT" sz="2400" dirty="0">
                <a:latin typeface="+mj-lt"/>
              </a:rPr>
              <a:t> for </a:t>
            </a:r>
            <a:r>
              <a:rPr lang="it-IT" sz="2400" dirty="0" err="1">
                <a:latin typeface="+mj-lt"/>
              </a:rPr>
              <a:t>being</a:t>
            </a:r>
            <a:r>
              <a:rPr lang="it-IT" sz="2400" dirty="0">
                <a:latin typeface="+mj-lt"/>
              </a:rPr>
              <a:t> «THE BEST SHOOTER».</a:t>
            </a:r>
          </a:p>
          <a:p>
            <a:r>
              <a:rPr lang="it-IT" sz="2400" dirty="0">
                <a:latin typeface="+mj-lt"/>
              </a:rPr>
              <a:t>  </a:t>
            </a:r>
          </a:p>
        </p:txBody>
      </p:sp>
    </p:spTree>
    <p:extLst>
      <p:ext uri="{BB962C8B-B14F-4D97-AF65-F5344CB8AC3E}">
        <p14:creationId xmlns:p14="http://schemas.microsoft.com/office/powerpoint/2010/main" val="3477802924"/>
      </p:ext>
    </p:extLst>
  </p:cSld>
  <p:clrMapOvr>
    <a:masterClrMapping/>
  </p:clrMapOvr>
  <mc:AlternateContent xmlns:mc="http://schemas.openxmlformats.org/markup-compatibility/2006" xmlns:p14="http://schemas.microsoft.com/office/powerpoint/2010/main">
    <mc:Choice Requires="p14">
      <p:transition spd="slow" p14:dur="2000" advTm="6569"/>
    </mc:Choice>
    <mc:Fallback xmlns="">
      <p:transition spd="slow" advTm="656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rot="1700445">
            <a:off x="7827752" y="1019350"/>
            <a:ext cx="3823756" cy="1323439"/>
          </a:xfrm>
          <a:prstGeom prst="rect">
            <a:avLst/>
          </a:prstGeom>
          <a:ln>
            <a:noFill/>
          </a:ln>
          <a:effectLst>
            <a:innerShdw blurRad="63500" dist="50800" dir="18900000">
              <a:prstClr val="black">
                <a:alpha val="50000"/>
              </a:prstClr>
            </a:innerShdw>
          </a:effectLst>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r>
              <a:rPr lang="en-US" sz="2000" i="1" dirty="0" smtClean="0">
                <a:ln w="0"/>
                <a:effectLst>
                  <a:outerShdw blurRad="38100" dist="19050" dir="2700000" algn="tl" rotWithShape="0">
                    <a:schemeClr val="dk1">
                      <a:alpha val="40000"/>
                    </a:schemeClr>
                  </a:outerShdw>
                </a:effectLst>
              </a:rPr>
              <a:t>Every hand, </a:t>
            </a:r>
          </a:p>
          <a:p>
            <a:r>
              <a:rPr lang="en-US" sz="2000" i="1" dirty="0" smtClean="0">
                <a:ln w="0"/>
                <a:effectLst>
                  <a:outerShdw blurRad="38100" dist="19050" dir="2700000" algn="tl" rotWithShape="0">
                    <a:schemeClr val="dk1">
                      <a:alpha val="40000"/>
                    </a:schemeClr>
                  </a:outerShdw>
                </a:effectLst>
              </a:rPr>
              <a:t>however small, </a:t>
            </a:r>
          </a:p>
          <a:p>
            <a:r>
              <a:rPr lang="en-US" sz="2000" i="1" dirty="0" smtClean="0">
                <a:ln w="0"/>
                <a:effectLst>
                  <a:outerShdw blurRad="38100" dist="19050" dir="2700000" algn="tl" rotWithShape="0">
                    <a:schemeClr val="dk1">
                      <a:alpha val="40000"/>
                    </a:schemeClr>
                  </a:outerShdw>
                </a:effectLst>
              </a:rPr>
              <a:t>leaves an imprint in the World.</a:t>
            </a:r>
            <a:endParaRPr lang="it-IT" sz="2000" i="1" dirty="0">
              <a:ln w="0"/>
              <a:effectLst>
                <a:outerShdw blurRad="38100" dist="19050" dir="2700000" algn="tl" rotWithShape="0">
                  <a:schemeClr val="dk1">
                    <a:alpha val="40000"/>
                  </a:schemeClr>
                </a:outerShdw>
              </a:effectLst>
            </a:endParaRPr>
          </a:p>
        </p:txBody>
      </p:sp>
      <p:pic>
        <p:nvPicPr>
          <p:cNvPr id="3" name="Immagine 2"/>
          <p:cNvPicPr>
            <a:picLocks noChangeAspect="1"/>
          </p:cNvPicPr>
          <p:nvPr/>
        </p:nvPicPr>
        <p:blipFill>
          <a:blip r:embed="rId2"/>
          <a:stretch>
            <a:fillRect/>
          </a:stretch>
        </p:blipFill>
        <p:spPr>
          <a:xfrm>
            <a:off x="5418161" y="2558769"/>
            <a:ext cx="4440803" cy="3773792"/>
          </a:xfrm>
          <a:prstGeom prst="rect">
            <a:avLst/>
          </a:prstGeom>
        </p:spPr>
      </p:pic>
      <p:sp>
        <p:nvSpPr>
          <p:cNvPr id="4" name="Sottotitolo 2"/>
          <p:cNvSpPr txBox="1">
            <a:spLocks/>
          </p:cNvSpPr>
          <p:nvPr/>
        </p:nvSpPr>
        <p:spPr>
          <a:xfrm>
            <a:off x="398611" y="1908753"/>
            <a:ext cx="4945488" cy="3554569"/>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4000" b="1" i="1" smtClean="0">
                <a:ln w="9525">
                  <a:solidFill>
                    <a:schemeClr val="bg1"/>
                  </a:solidFill>
                  <a:prstDash val="solid"/>
                </a:ln>
                <a:solidFill>
                  <a:schemeClr val="tx1"/>
                </a:solidFill>
                <a:effectLst>
                  <a:outerShdw blurRad="12700" dist="38100" dir="2700000" algn="tl" rotWithShape="0">
                    <a:schemeClr val="bg1">
                      <a:lumMod val="50000"/>
                    </a:schemeClr>
                  </a:outerShdw>
                </a:effectLst>
              </a:rPr>
              <a:t>	is all about being 	united, working 	together and 	producing 	common ideas!</a:t>
            </a:r>
            <a:endParaRPr lang="it-IT" sz="4000" b="1" i="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ttangolo 4"/>
          <p:cNvSpPr/>
          <p:nvPr/>
        </p:nvSpPr>
        <p:spPr>
          <a:xfrm>
            <a:off x="280905" y="761393"/>
            <a:ext cx="2664512" cy="769441"/>
          </a:xfrm>
          <a:prstGeom prst="rect">
            <a:avLst/>
          </a:prstGeom>
        </p:spPr>
        <p:txBody>
          <a:bodyPr wrap="none">
            <a:spAutoFit/>
          </a:bodyPr>
          <a:lstStyle/>
          <a:p>
            <a:r>
              <a:rPr lang="en-US" sz="44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Solidarity</a:t>
            </a:r>
            <a:endParaRPr lang="it-IT" sz="4400" dirty="0"/>
          </a:p>
        </p:txBody>
      </p:sp>
    </p:spTree>
    <p:extLst>
      <p:ext uri="{BB962C8B-B14F-4D97-AF65-F5344CB8AC3E}">
        <p14:creationId xmlns:p14="http://schemas.microsoft.com/office/powerpoint/2010/main" val="2776175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67543" y="-259479"/>
            <a:ext cx="8534400" cy="1507067"/>
          </a:xfrm>
        </p:spPr>
        <p:txBody>
          <a:bodyPr/>
          <a:lstStyle/>
          <a:p>
            <a:r>
              <a:rPr lang="it-IT" b="1" dirty="0" err="1" smtClean="0"/>
              <a:t>We</a:t>
            </a:r>
            <a:r>
              <a:rPr lang="it-IT" b="1" dirty="0" smtClean="0"/>
              <a:t> </a:t>
            </a:r>
            <a:r>
              <a:rPr lang="it-IT" b="1" dirty="0" err="1" smtClean="0"/>
              <a:t>have</a:t>
            </a:r>
            <a:r>
              <a:rPr lang="it-IT" b="1" dirty="0" smtClean="0"/>
              <a:t> to play </a:t>
            </a:r>
            <a:r>
              <a:rPr lang="it-IT" b="1" dirty="0" err="1" smtClean="0"/>
              <a:t>our</a:t>
            </a:r>
            <a:r>
              <a:rPr lang="it-IT" b="1" dirty="0" smtClean="0"/>
              <a:t> part</a:t>
            </a:r>
            <a:endParaRPr lang="it-IT" b="1" dirty="0"/>
          </a:p>
        </p:txBody>
      </p:sp>
      <p:sp>
        <p:nvSpPr>
          <p:cNvPr id="3" name="Segnaposto contenuto 2"/>
          <p:cNvSpPr>
            <a:spLocks noGrp="1"/>
          </p:cNvSpPr>
          <p:nvPr>
            <p:ph idx="1"/>
          </p:nvPr>
        </p:nvSpPr>
        <p:spPr>
          <a:xfrm>
            <a:off x="708971" y="940525"/>
            <a:ext cx="9218799" cy="2501589"/>
          </a:xfrm>
        </p:spPr>
        <p:txBody>
          <a:bodyPr>
            <a:normAutofit fontScale="92500"/>
          </a:bodyPr>
          <a:lstStyle/>
          <a:p>
            <a:r>
              <a:rPr lang="it-IT" sz="2800" dirty="0" err="1"/>
              <a:t>If</a:t>
            </a:r>
            <a:r>
              <a:rPr lang="it-IT" sz="2800" dirty="0"/>
              <a:t> </a:t>
            </a:r>
            <a:r>
              <a:rPr lang="it-IT" sz="2800" dirty="0" err="1"/>
              <a:t>we</a:t>
            </a:r>
            <a:r>
              <a:rPr lang="it-IT" sz="2800" dirty="0"/>
              <a:t> are </a:t>
            </a:r>
            <a:r>
              <a:rPr lang="it-IT" sz="2800" dirty="0" err="1"/>
              <a:t>able</a:t>
            </a:r>
            <a:r>
              <a:rPr lang="it-IT" sz="2800" dirty="0"/>
              <a:t> to </a:t>
            </a:r>
            <a:r>
              <a:rPr lang="it-IT" sz="2800" dirty="0" err="1"/>
              <a:t>understand</a:t>
            </a:r>
            <a:r>
              <a:rPr lang="it-IT" sz="2800" dirty="0"/>
              <a:t> the </a:t>
            </a:r>
            <a:r>
              <a:rPr lang="it-IT" sz="2800" dirty="0" err="1"/>
              <a:t>problems</a:t>
            </a:r>
            <a:r>
              <a:rPr lang="it-IT" sz="2800" dirty="0"/>
              <a:t> of </a:t>
            </a:r>
            <a:r>
              <a:rPr lang="it-IT" sz="2800" dirty="0" err="1"/>
              <a:t>others</a:t>
            </a:r>
            <a:r>
              <a:rPr lang="it-IT" sz="2800" dirty="0"/>
              <a:t>  in the world  </a:t>
            </a:r>
            <a:r>
              <a:rPr lang="it-IT" sz="2800" dirty="0" err="1"/>
              <a:t>around</a:t>
            </a:r>
            <a:r>
              <a:rPr lang="it-IT" sz="2800" dirty="0"/>
              <a:t> </a:t>
            </a:r>
            <a:r>
              <a:rPr lang="it-IT" sz="2800" dirty="0" err="1"/>
              <a:t>us</a:t>
            </a:r>
            <a:r>
              <a:rPr lang="it-IT" sz="2800" dirty="0"/>
              <a:t>,</a:t>
            </a:r>
          </a:p>
          <a:p>
            <a:r>
              <a:rPr lang="it-IT" sz="2800" dirty="0" err="1"/>
              <a:t>we</a:t>
            </a:r>
            <a:r>
              <a:rPr lang="it-IT" sz="2800" dirty="0"/>
              <a:t> can </a:t>
            </a:r>
            <a:r>
              <a:rPr lang="it-IT" sz="2800" dirty="0" err="1"/>
              <a:t>become</a:t>
            </a:r>
            <a:r>
              <a:rPr lang="it-IT" sz="2800" dirty="0"/>
              <a:t> </a:t>
            </a:r>
            <a:r>
              <a:rPr lang="it-IT" sz="2800" dirty="0" err="1"/>
              <a:t>good</a:t>
            </a:r>
            <a:r>
              <a:rPr lang="it-IT" sz="2800" dirty="0"/>
              <a:t> </a:t>
            </a:r>
            <a:r>
              <a:rPr lang="it-IT" sz="2800" dirty="0" err="1"/>
              <a:t>people</a:t>
            </a:r>
            <a:r>
              <a:rPr lang="it-IT" sz="2800" dirty="0"/>
              <a:t> and </a:t>
            </a:r>
            <a:r>
              <a:rPr lang="it-IT" sz="2800" dirty="0" err="1"/>
              <a:t>we</a:t>
            </a:r>
            <a:r>
              <a:rPr lang="it-IT" sz="2800" dirty="0"/>
              <a:t> can </a:t>
            </a:r>
            <a:r>
              <a:rPr lang="it-IT" sz="2800" dirty="0" err="1" smtClean="0"/>
              <a:t>dream</a:t>
            </a:r>
            <a:r>
              <a:rPr lang="it-IT" sz="2800" dirty="0"/>
              <a:t> </a:t>
            </a:r>
            <a:r>
              <a:rPr lang="it-IT" sz="2800" dirty="0" smtClean="0"/>
              <a:t>of </a:t>
            </a:r>
            <a:r>
              <a:rPr lang="it-IT" sz="2800" dirty="0"/>
              <a:t>a </a:t>
            </a:r>
            <a:r>
              <a:rPr lang="it-IT" sz="2800" dirty="0" err="1"/>
              <a:t>fairer</a:t>
            </a:r>
            <a:r>
              <a:rPr lang="it-IT" sz="2800" dirty="0"/>
              <a:t> world </a:t>
            </a:r>
            <a:r>
              <a:rPr lang="it-IT" sz="2800" dirty="0" err="1"/>
              <a:t>where</a:t>
            </a:r>
            <a:r>
              <a:rPr lang="it-IT" sz="2800" dirty="0"/>
              <a:t> </a:t>
            </a:r>
            <a:r>
              <a:rPr lang="it-IT" sz="2800" dirty="0" err="1"/>
              <a:t>people</a:t>
            </a:r>
            <a:r>
              <a:rPr lang="it-IT" sz="2800" dirty="0"/>
              <a:t> care for </a:t>
            </a:r>
            <a:r>
              <a:rPr lang="it-IT" sz="2800" dirty="0" err="1"/>
              <a:t>each</a:t>
            </a:r>
            <a:r>
              <a:rPr lang="it-IT" sz="2800" dirty="0"/>
              <a:t> </a:t>
            </a:r>
            <a:r>
              <a:rPr lang="it-IT" sz="2800" dirty="0" err="1"/>
              <a:t>other</a:t>
            </a:r>
            <a:endParaRPr lang="it-IT" sz="2800" dirty="0"/>
          </a:p>
          <a:p>
            <a:r>
              <a:rPr lang="it-IT" sz="1800" dirty="0"/>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972" y="3442115"/>
            <a:ext cx="9164148" cy="27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513417"/>
      </p:ext>
    </p:extLst>
  </p:cSld>
  <p:clrMapOvr>
    <a:masterClrMapping/>
  </p:clrMapOvr>
  <mc:AlternateContent xmlns:mc="http://schemas.openxmlformats.org/markup-compatibility/2006" xmlns:p14="http://schemas.microsoft.com/office/powerpoint/2010/main">
    <mc:Choice Requires="p14">
      <p:transition spd="med" p14:dur="700" advTm="10796">
        <p:fade/>
      </p:transition>
    </mc:Choice>
    <mc:Fallback xmlns="">
      <p:transition spd="med" advTm="10796">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extLst>
              <p:ext uri="{D42A27DB-BD31-4B8C-83A1-F6EECF244321}">
                <p14:modId xmlns:p14="http://schemas.microsoft.com/office/powerpoint/2010/main" val="110806094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3565016"/>
      </p:ext>
    </p:extLst>
  </p:cSld>
  <p:clrMapOvr>
    <a:masterClrMapping/>
  </p:clrMapOvr>
  <mc:AlternateContent xmlns:mc="http://schemas.openxmlformats.org/markup-compatibility/2006" xmlns:p14="http://schemas.microsoft.com/office/powerpoint/2010/main">
    <mc:Choice Requires="p14">
      <p:transition spd="slow" p14:dur="2000" advTm="6400"/>
    </mc:Choice>
    <mc:Fallback xmlns="">
      <p:transition spd="slow" advTm="64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16089" y="451555"/>
            <a:ext cx="887306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«SOLIDARITY IS THE GREATEST WEALTH OF HUMANITY»</a:t>
            </a:r>
            <a:endParaRPr kumimoji="0" lang="it-IT" sz="3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CasellaDiTesto 3"/>
          <p:cNvSpPr txBox="1"/>
          <p:nvPr/>
        </p:nvSpPr>
        <p:spPr>
          <a:xfrm>
            <a:off x="6039556" y="1363372"/>
            <a:ext cx="20201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Adolfo </a:t>
            </a:r>
            <a:r>
              <a:rPr kumimoji="0" lang="it-IT" sz="1400" b="0" i="0" u="none" strike="noStrike" kern="1200" cap="none" spc="0" normalizeH="0" baseline="0" noProof="0" dirty="0" err="1" smtClean="0">
                <a:ln>
                  <a:noFill/>
                </a:ln>
                <a:solidFill>
                  <a:prstClr val="white"/>
                </a:solidFill>
                <a:effectLst/>
                <a:uLnTx/>
                <a:uFillTx/>
                <a:latin typeface="Century Gothic" panose="020B0502020202020204"/>
                <a:ea typeface="+mn-ea"/>
                <a:cs typeface="+mn-cs"/>
              </a:rPr>
              <a:t>Pèrez</a:t>
            </a:r>
            <a:r>
              <a:rPr kumimoji="0" lang="it-IT" sz="14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a:t>
            </a:r>
            <a:r>
              <a:rPr kumimoji="0" lang="it-IT" sz="1400" b="0" i="0" u="none" strike="noStrike" kern="1200" cap="none" spc="0" normalizeH="0" baseline="0" noProof="0" dirty="0" err="1" smtClean="0">
                <a:ln>
                  <a:noFill/>
                </a:ln>
                <a:solidFill>
                  <a:prstClr val="white"/>
                </a:solidFill>
                <a:effectLst/>
                <a:uLnTx/>
                <a:uFillTx/>
                <a:latin typeface="Century Gothic" panose="020B0502020202020204"/>
                <a:ea typeface="+mn-ea"/>
                <a:cs typeface="+mn-cs"/>
              </a:rPr>
              <a:t>Esquivel</a:t>
            </a:r>
            <a:endParaRPr kumimoji="0" lang="it-IT"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CasellaDiTesto 4"/>
          <p:cNvSpPr txBox="1"/>
          <p:nvPr/>
        </p:nvSpPr>
        <p:spPr>
          <a:xfrm>
            <a:off x="0" y="2174095"/>
            <a:ext cx="1117004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«SOLIDARITY IS THE ONLY INVESTMENT THAT NEVER FAILS»</a:t>
            </a:r>
            <a:endParaRPr kumimoji="0" lang="it-IT" sz="3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CasellaDiTesto 5"/>
          <p:cNvSpPr txBox="1"/>
          <p:nvPr/>
        </p:nvSpPr>
        <p:spPr>
          <a:xfrm>
            <a:off x="8771467" y="2758870"/>
            <a:ext cx="200567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Henry David </a:t>
            </a:r>
            <a:r>
              <a:rPr kumimoji="0" lang="it-IT" sz="1400" b="0" i="0" u="none" strike="noStrike" kern="1200" cap="none" spc="0" normalizeH="0" baseline="0" noProof="0" dirty="0" err="1" smtClean="0">
                <a:ln>
                  <a:noFill/>
                </a:ln>
                <a:solidFill>
                  <a:prstClr val="white"/>
                </a:solidFill>
                <a:effectLst/>
                <a:uLnTx/>
                <a:uFillTx/>
                <a:latin typeface="Century Gothic" panose="020B0502020202020204"/>
                <a:ea typeface="+mn-ea"/>
                <a:cs typeface="+mn-cs"/>
              </a:rPr>
              <a:t>Thoreau</a:t>
            </a:r>
            <a:endParaRPr kumimoji="0" lang="it-IT"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464" y="2912758"/>
            <a:ext cx="5572125" cy="3737970"/>
          </a:xfrm>
          <a:prstGeom prst="rect">
            <a:avLst/>
          </a:prstGeom>
        </p:spPr>
      </p:pic>
      <p:sp>
        <p:nvSpPr>
          <p:cNvPr id="9" name="CasellaDiTesto 8"/>
          <p:cNvSpPr txBox="1"/>
          <p:nvPr/>
        </p:nvSpPr>
        <p:spPr>
          <a:xfrm>
            <a:off x="8379725" y="4667534"/>
            <a:ext cx="3452884" cy="1384995"/>
          </a:xfrm>
          <a:prstGeom prst="rect">
            <a:avLst/>
          </a:prstGeom>
          <a:noFill/>
        </p:spPr>
        <p:txBody>
          <a:bodyPr wrap="square" rtlCol="0">
            <a:spAutoFit/>
          </a:bodyPr>
          <a:lstStyle/>
          <a:p>
            <a:pPr lvl="0"/>
            <a:r>
              <a:rPr lang="en-US">
                <a:solidFill>
                  <a:prstClr val="white"/>
                </a:solidFill>
                <a:latin typeface="Arial Rounded MT Bold" panose="020F0704030504030204" pitchFamily="34" charset="0"/>
              </a:rPr>
              <a:t>"By looking at yourself you can discover joy, but it is only by helping others that you will know true happiness.“</a:t>
            </a:r>
          </a:p>
          <a:p>
            <a:pPr lvl="0"/>
            <a:r>
              <a:rPr lang="en-US" sz="1200">
                <a:solidFill>
                  <a:prstClr val="white"/>
                </a:solidFill>
                <a:latin typeface="Arial Rounded MT Bold" panose="020F0704030504030204" pitchFamily="34" charset="0"/>
              </a:rPr>
              <a:t>                                            (Sergio Bambarèn)</a:t>
            </a:r>
            <a:endParaRPr lang="it-IT" sz="1200" dirty="0">
              <a:solidFill>
                <a:prstClr val="white"/>
              </a:solidFill>
              <a:latin typeface="Arial Rounded MT Bold" panose="020F0704030504030204" pitchFamily="34" charset="0"/>
            </a:endParaRPr>
          </a:p>
        </p:txBody>
      </p:sp>
      <p:sp>
        <p:nvSpPr>
          <p:cNvPr id="8" name="CasellaDiTesto 7"/>
          <p:cNvSpPr txBox="1"/>
          <p:nvPr/>
        </p:nvSpPr>
        <p:spPr>
          <a:xfrm flipH="1">
            <a:off x="117564" y="5159829"/>
            <a:ext cx="3396343" cy="923330"/>
          </a:xfrm>
          <a:prstGeom prst="rect">
            <a:avLst/>
          </a:prstGeom>
          <a:noFill/>
        </p:spPr>
        <p:txBody>
          <a:bodyPr wrap="square" rtlCol="0">
            <a:spAutoFit/>
          </a:bodyPr>
          <a:lstStyle/>
          <a:p>
            <a:r>
              <a:rPr lang="it-IT" dirty="0" err="1" smtClean="0"/>
              <a:t>Every</a:t>
            </a:r>
            <a:r>
              <a:rPr lang="it-IT" dirty="0" smtClean="0"/>
              <a:t>  </a:t>
            </a:r>
            <a:r>
              <a:rPr lang="it-IT" dirty="0" err="1" smtClean="0"/>
              <a:t>little</a:t>
            </a:r>
            <a:r>
              <a:rPr lang="it-IT" dirty="0" smtClean="0"/>
              <a:t> </a:t>
            </a:r>
            <a:r>
              <a:rPr lang="it-IT" dirty="0" err="1" smtClean="0"/>
              <a:t>gesture</a:t>
            </a:r>
            <a:r>
              <a:rPr lang="it-IT" dirty="0" smtClean="0"/>
              <a:t> of a human </a:t>
            </a:r>
            <a:r>
              <a:rPr lang="it-IT" dirty="0" err="1" smtClean="0"/>
              <a:t>being</a:t>
            </a:r>
            <a:r>
              <a:rPr lang="it-IT" dirty="0" smtClean="0"/>
              <a:t> </a:t>
            </a:r>
            <a:r>
              <a:rPr lang="it-IT" dirty="0" err="1" smtClean="0"/>
              <a:t>is</a:t>
            </a:r>
            <a:r>
              <a:rPr lang="it-IT" dirty="0" smtClean="0"/>
              <a:t> </a:t>
            </a:r>
            <a:r>
              <a:rPr lang="it-IT" dirty="0" err="1" smtClean="0"/>
              <a:t>sacred</a:t>
            </a:r>
            <a:endParaRPr lang="it-IT" dirty="0" smtClean="0"/>
          </a:p>
          <a:p>
            <a:r>
              <a:rPr lang="it-IT" dirty="0" smtClean="0"/>
              <a:t>Cit. </a:t>
            </a:r>
            <a:r>
              <a:rPr lang="it-IT" dirty="0" err="1" smtClean="0"/>
              <a:t>anonymous</a:t>
            </a:r>
            <a:r>
              <a:rPr lang="it-IT" dirty="0" smtClean="0"/>
              <a:t> </a:t>
            </a:r>
            <a:endParaRPr lang="it-IT" dirty="0"/>
          </a:p>
        </p:txBody>
      </p:sp>
    </p:spTree>
    <p:extLst>
      <p:ext uri="{BB962C8B-B14F-4D97-AF65-F5344CB8AC3E}">
        <p14:creationId xmlns:p14="http://schemas.microsoft.com/office/powerpoint/2010/main" val="1446287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olidarity.jpg"/>
          <p:cNvPicPr>
            <a:picLocks noChangeAspect="1"/>
          </p:cNvPicPr>
          <p:nvPr/>
        </p:nvPicPr>
        <p:blipFill>
          <a:blip r:embed="rId2" cstate="print"/>
          <a:stretch>
            <a:fillRect/>
          </a:stretch>
        </p:blipFill>
        <p:spPr>
          <a:xfrm>
            <a:off x="0" y="-355234"/>
            <a:ext cx="12192000" cy="8008882"/>
          </a:xfrm>
          <a:prstGeom prst="rect">
            <a:avLst/>
          </a:prstGeom>
          <a:ln>
            <a:noFill/>
          </a:ln>
          <a:effectLst>
            <a:outerShdw blurRad="190500" algn="tl" rotWithShape="0">
              <a:srgbClr val="000000">
                <a:alpha val="70000"/>
              </a:srgbClr>
            </a:outerShdw>
          </a:effectLst>
        </p:spPr>
      </p:pic>
      <p:sp>
        <p:nvSpPr>
          <p:cNvPr id="3" name="CasellaDiTesto 2"/>
          <p:cNvSpPr txBox="1"/>
          <p:nvPr/>
        </p:nvSpPr>
        <p:spPr>
          <a:xfrm>
            <a:off x="3163614" y="351359"/>
            <a:ext cx="7157543" cy="369332"/>
          </a:xfrm>
          <a:prstGeom prst="rect">
            <a:avLst/>
          </a:prstGeom>
          <a:noFill/>
        </p:spPr>
        <p:txBody>
          <a:bodyPr wrap="square" rtlCol="0" anchor="ctr">
            <a:spAutoFit/>
          </a:bodyPr>
          <a:lstStyle/>
          <a:p>
            <a:r>
              <a:rPr lang="it-IT" b="1" dirty="0" smtClean="0">
                <a:effectLst>
                  <a:outerShdw blurRad="38100" dist="38100" dir="2700000" algn="tl">
                    <a:srgbClr val="000000">
                      <a:alpha val="43137"/>
                    </a:srgbClr>
                  </a:outerShdw>
                </a:effectLst>
              </a:rPr>
              <a:t>      </a:t>
            </a:r>
            <a:endParaRPr lang="it-IT" b="1" dirty="0">
              <a:effectLst>
                <a:outerShdw blurRad="38100" dist="38100" dir="2700000" algn="tl">
                  <a:srgbClr val="000000">
                    <a:alpha val="43137"/>
                  </a:srgbClr>
                </a:outerShdw>
              </a:effectLst>
            </a:endParaRPr>
          </a:p>
        </p:txBody>
      </p:sp>
      <p:sp>
        <p:nvSpPr>
          <p:cNvPr id="5" name="CasellaDiTesto 4"/>
          <p:cNvSpPr txBox="1"/>
          <p:nvPr/>
        </p:nvSpPr>
        <p:spPr>
          <a:xfrm>
            <a:off x="900752" y="232887"/>
            <a:ext cx="6692735" cy="2985433"/>
          </a:xfrm>
          <a:prstGeom prst="rect">
            <a:avLst/>
          </a:prstGeom>
          <a:noFill/>
          <a:ln w="76200">
            <a:solidFill>
              <a:schemeClr val="tx1"/>
            </a:solidFill>
          </a:ln>
        </p:spPr>
        <p:txBody>
          <a:bodyPr wrap="square" rtlCol="0">
            <a:spAutoFit/>
          </a:bodyPr>
          <a:lstStyle/>
          <a:p>
            <a:r>
              <a:rPr lang="it-IT" sz="4000" dirty="0" smtClean="0">
                <a:solidFill>
                  <a:schemeClr val="bg1"/>
                </a:solidFill>
              </a:rPr>
              <a:t>WE MUST RISE </a:t>
            </a:r>
          </a:p>
          <a:p>
            <a:r>
              <a:rPr lang="it-IT" sz="4000" dirty="0" smtClean="0">
                <a:solidFill>
                  <a:schemeClr val="bg1"/>
                </a:solidFill>
              </a:rPr>
              <a:t>NOT  TO OVERWHELM,</a:t>
            </a:r>
          </a:p>
          <a:p>
            <a:r>
              <a:rPr lang="it-IT" sz="4000" dirty="0" smtClean="0">
                <a:solidFill>
                  <a:schemeClr val="bg1"/>
                </a:solidFill>
              </a:rPr>
              <a:t>BUT </a:t>
            </a:r>
          </a:p>
          <a:p>
            <a:r>
              <a:rPr lang="it-IT" sz="4000" dirty="0" smtClean="0">
                <a:solidFill>
                  <a:schemeClr val="bg1"/>
                </a:solidFill>
              </a:rPr>
              <a:t>TO HELP OTHERS TO RISE</a:t>
            </a:r>
            <a:r>
              <a:rPr lang="it-IT" sz="2800" dirty="0" smtClean="0"/>
              <a:t>.</a:t>
            </a:r>
          </a:p>
          <a:p>
            <a:r>
              <a:rPr lang="it-IT" sz="2800" dirty="0" smtClean="0"/>
              <a:t>        (Amedeo Rotondi)</a:t>
            </a:r>
            <a:endParaRPr lang="it-IT" sz="2800" dirty="0"/>
          </a:p>
        </p:txBody>
      </p:sp>
      <p:sp>
        <p:nvSpPr>
          <p:cNvPr id="4" name="Rettangolo 3"/>
          <p:cNvSpPr/>
          <p:nvPr/>
        </p:nvSpPr>
        <p:spPr>
          <a:xfrm>
            <a:off x="6368955" y="5102204"/>
            <a:ext cx="5722962" cy="224676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2800" b="0" i="0" u="none" strike="noStrike" kern="0" cap="none" spc="0" normalizeH="0" baseline="0" noProof="0" dirty="0" err="1" smtClean="0">
                <a:ln>
                  <a:noFill/>
                </a:ln>
                <a:solidFill>
                  <a:srgbClr val="EBEBEB"/>
                </a:solidFill>
                <a:effectLst/>
                <a:uLnTx/>
                <a:uFillTx/>
                <a:ea typeface="+mj-ea"/>
                <a:cs typeface="+mj-cs"/>
              </a:rPr>
              <a:t>Sometimes</a:t>
            </a:r>
            <a:r>
              <a:rPr kumimoji="0" lang="it-IT" sz="2800" b="0" i="0" u="none" strike="noStrike" kern="0" cap="none" spc="0" normalizeH="0" baseline="0" noProof="0" dirty="0" smtClean="0">
                <a:ln>
                  <a:noFill/>
                </a:ln>
                <a:solidFill>
                  <a:srgbClr val="EBEBEB"/>
                </a:solidFill>
                <a:effectLst/>
                <a:uLnTx/>
                <a:uFillTx/>
                <a:ea typeface="+mj-ea"/>
                <a:cs typeface="+mj-cs"/>
              </a:rPr>
              <a:t> </a:t>
            </a:r>
            <a:r>
              <a:rPr kumimoji="0" lang="it-IT" sz="2800" b="0" i="0" u="none" strike="noStrike" kern="0" cap="none" spc="0" normalizeH="0" baseline="0" noProof="0" dirty="0" err="1" smtClean="0">
                <a:ln>
                  <a:noFill/>
                </a:ln>
                <a:solidFill>
                  <a:srgbClr val="EBEBEB"/>
                </a:solidFill>
                <a:effectLst/>
                <a:uLnTx/>
                <a:uFillTx/>
                <a:ea typeface="+mj-ea"/>
                <a:cs typeface="+mj-cs"/>
              </a:rPr>
              <a:t>you</a:t>
            </a:r>
            <a:r>
              <a:rPr kumimoji="0" lang="it-IT" sz="2800" b="0" i="0" u="none" strike="noStrike" kern="0" cap="none" spc="0" normalizeH="0" baseline="0" noProof="0" dirty="0" smtClean="0">
                <a:ln>
                  <a:noFill/>
                </a:ln>
                <a:solidFill>
                  <a:srgbClr val="EBEBEB"/>
                </a:solidFill>
                <a:effectLst/>
                <a:uLnTx/>
                <a:uFillTx/>
                <a:ea typeface="+mj-ea"/>
                <a:cs typeface="+mj-cs"/>
              </a:rPr>
              <a:t> do </a:t>
            </a:r>
            <a:r>
              <a:rPr kumimoji="0" lang="it-IT" sz="2800" b="0" i="0" u="none" strike="noStrike" kern="0" cap="none" spc="0" normalizeH="0" baseline="0" noProof="0" dirty="0" err="1" smtClean="0">
                <a:ln>
                  <a:noFill/>
                </a:ln>
                <a:solidFill>
                  <a:srgbClr val="EBEBEB"/>
                </a:solidFill>
                <a:effectLst/>
                <a:uLnTx/>
                <a:uFillTx/>
                <a:ea typeface="+mj-ea"/>
                <a:cs typeface="+mj-cs"/>
              </a:rPr>
              <a:t>not</a:t>
            </a:r>
            <a:r>
              <a:rPr kumimoji="0" lang="it-IT" sz="2800" b="0" i="0" u="none" strike="noStrike" kern="0" cap="none" spc="0" normalizeH="0" baseline="0" noProof="0" dirty="0" smtClean="0">
                <a:ln>
                  <a:noFill/>
                </a:ln>
                <a:solidFill>
                  <a:srgbClr val="EBEBEB"/>
                </a:solidFill>
                <a:effectLst/>
                <a:uLnTx/>
                <a:uFillTx/>
                <a:ea typeface="+mj-ea"/>
                <a:cs typeface="+mj-cs"/>
              </a:rPr>
              <a:t> </a:t>
            </a:r>
            <a:r>
              <a:rPr kumimoji="0" lang="it-IT" sz="2800" b="0" i="0" u="none" strike="noStrike" kern="0" cap="none" spc="0" normalizeH="0" baseline="0" noProof="0" dirty="0" err="1" smtClean="0">
                <a:ln>
                  <a:noFill/>
                </a:ln>
                <a:solidFill>
                  <a:srgbClr val="EBEBEB"/>
                </a:solidFill>
                <a:effectLst/>
                <a:uLnTx/>
                <a:uFillTx/>
                <a:ea typeface="+mj-ea"/>
                <a:cs typeface="+mj-cs"/>
              </a:rPr>
              <a:t>need</a:t>
            </a:r>
            <a:r>
              <a:rPr kumimoji="0" lang="it-IT" sz="2800" b="0" i="0" u="none" strike="noStrike" kern="0" cap="none" spc="0" normalizeH="0" baseline="0" noProof="0" dirty="0" smtClean="0">
                <a:ln>
                  <a:noFill/>
                </a:ln>
                <a:solidFill>
                  <a:srgbClr val="EBEBEB"/>
                </a:solidFill>
                <a:effectLst/>
                <a:uLnTx/>
                <a:uFillTx/>
                <a:ea typeface="+mj-ea"/>
                <a:cs typeface="+mj-cs"/>
              </a:rPr>
              <a:t> </a:t>
            </a:r>
            <a:r>
              <a:rPr kumimoji="0" lang="it-IT" sz="2800" b="0" i="0" u="none" strike="noStrike" kern="0" cap="none" spc="0" normalizeH="0" baseline="0" noProof="0" dirty="0" err="1" smtClean="0">
                <a:ln>
                  <a:noFill/>
                </a:ln>
                <a:solidFill>
                  <a:srgbClr val="EBEBEB"/>
                </a:solidFill>
                <a:effectLst/>
                <a:uLnTx/>
                <a:uFillTx/>
                <a:ea typeface="+mj-ea"/>
                <a:cs typeface="+mj-cs"/>
              </a:rPr>
              <a:t>someone</a:t>
            </a:r>
            <a:r>
              <a:rPr kumimoji="0" lang="it-IT" sz="2800" b="0" i="0" u="none" strike="noStrike" kern="0" cap="none" spc="0" normalizeH="0" baseline="0" noProof="0" dirty="0" smtClean="0">
                <a:ln>
                  <a:noFill/>
                </a:ln>
                <a:solidFill>
                  <a:srgbClr val="EBEBEB"/>
                </a:solidFill>
                <a:effectLst/>
                <a:uLnTx/>
                <a:uFillTx/>
                <a:ea typeface="+mj-ea"/>
                <a:cs typeface="+mj-cs"/>
              </a:rPr>
              <a:t> to </a:t>
            </a:r>
            <a:r>
              <a:rPr kumimoji="0" lang="it-IT" sz="2800" b="0" i="0" u="none" strike="noStrike" kern="0" cap="none" spc="0" normalizeH="0" baseline="0" noProof="0" dirty="0" err="1" smtClean="0">
                <a:ln>
                  <a:noFill/>
                </a:ln>
                <a:solidFill>
                  <a:srgbClr val="EBEBEB"/>
                </a:solidFill>
                <a:effectLst/>
                <a:uLnTx/>
                <a:uFillTx/>
                <a:ea typeface="+mj-ea"/>
                <a:cs typeface="+mj-cs"/>
              </a:rPr>
              <a:t>get</a:t>
            </a:r>
            <a:r>
              <a:rPr kumimoji="0" lang="it-IT" sz="2800" b="0" i="0" u="none" strike="noStrike" kern="0" cap="none" spc="0" normalizeH="0" baseline="0" noProof="0" dirty="0" smtClean="0">
                <a:ln>
                  <a:noFill/>
                </a:ln>
                <a:solidFill>
                  <a:srgbClr val="EBEBEB"/>
                </a:solidFill>
                <a:effectLst/>
                <a:uLnTx/>
                <a:uFillTx/>
                <a:ea typeface="+mj-ea"/>
                <a:cs typeface="+mj-cs"/>
              </a:rPr>
              <a:t> up from the </a:t>
            </a:r>
            <a:r>
              <a:rPr kumimoji="0" lang="it-IT" sz="2800" b="0" i="0" u="none" strike="noStrike" kern="0" cap="none" spc="0" normalizeH="0" baseline="0" noProof="0" dirty="0" err="1" smtClean="0">
                <a:ln>
                  <a:noFill/>
                </a:ln>
                <a:solidFill>
                  <a:srgbClr val="EBEBEB"/>
                </a:solidFill>
                <a:effectLst/>
                <a:uLnTx/>
                <a:uFillTx/>
                <a:ea typeface="+mj-ea"/>
                <a:cs typeface="+mj-cs"/>
              </a:rPr>
              <a:t>ground</a:t>
            </a:r>
            <a:r>
              <a:rPr kumimoji="0" lang="it-IT" sz="2800" b="0" i="0" u="none" strike="noStrike" kern="0" cap="none" spc="0" normalizeH="0" baseline="0" noProof="0" dirty="0" smtClean="0">
                <a:ln>
                  <a:noFill/>
                </a:ln>
                <a:solidFill>
                  <a:srgbClr val="EBEBEB"/>
                </a:solidFill>
                <a:effectLst/>
                <a:uLnTx/>
                <a:uFillTx/>
                <a:ea typeface="+mj-ea"/>
                <a:cs typeface="+mj-cs"/>
              </a:rPr>
              <a:t>, </a:t>
            </a:r>
            <a:r>
              <a:rPr kumimoji="0" lang="it-IT" sz="2800" b="0" i="0" u="none" strike="noStrike" kern="0" cap="none" spc="0" normalizeH="0" baseline="0" noProof="0" dirty="0" err="1" smtClean="0">
                <a:ln>
                  <a:noFill/>
                </a:ln>
                <a:solidFill>
                  <a:srgbClr val="EBEBEB"/>
                </a:solidFill>
                <a:effectLst/>
                <a:uLnTx/>
                <a:uFillTx/>
                <a:ea typeface="+mj-ea"/>
                <a:cs typeface="+mj-cs"/>
              </a:rPr>
              <a:t>but</a:t>
            </a:r>
            <a:r>
              <a:rPr kumimoji="0" lang="it-IT" sz="2800" b="0" i="0" u="none" strike="noStrike" kern="0" cap="none" spc="0" normalizeH="0" baseline="0" noProof="0" dirty="0" smtClean="0">
                <a:ln>
                  <a:noFill/>
                </a:ln>
                <a:solidFill>
                  <a:srgbClr val="EBEBEB"/>
                </a:solidFill>
                <a:effectLst/>
                <a:uLnTx/>
                <a:uFillTx/>
                <a:ea typeface="+mj-ea"/>
                <a:cs typeface="+mj-cs"/>
              </a:rPr>
              <a:t> </a:t>
            </a:r>
            <a:r>
              <a:rPr kumimoji="0" lang="it-IT" sz="2800" b="0" i="0" u="none" strike="noStrike" kern="0" cap="none" spc="0" normalizeH="0" baseline="0" noProof="0" dirty="0" err="1" smtClean="0">
                <a:ln>
                  <a:noFill/>
                </a:ln>
                <a:solidFill>
                  <a:srgbClr val="EBEBEB"/>
                </a:solidFill>
                <a:effectLst/>
                <a:uLnTx/>
                <a:uFillTx/>
                <a:ea typeface="+mj-ea"/>
                <a:cs typeface="+mj-cs"/>
              </a:rPr>
              <a:t>someone</a:t>
            </a:r>
            <a:r>
              <a:rPr kumimoji="0" lang="it-IT" sz="2800" b="0" i="0" u="none" strike="noStrike" kern="0" cap="none" spc="0" normalizeH="0" baseline="0" noProof="0" dirty="0" smtClean="0">
                <a:ln>
                  <a:noFill/>
                </a:ln>
                <a:solidFill>
                  <a:srgbClr val="EBEBEB"/>
                </a:solidFill>
                <a:effectLst/>
                <a:uLnTx/>
                <a:uFillTx/>
                <a:ea typeface="+mj-ea"/>
                <a:cs typeface="+mj-cs"/>
              </a:rPr>
              <a:t> </a:t>
            </a:r>
            <a:r>
              <a:rPr kumimoji="0" lang="it-IT" sz="2800" b="0" i="0" u="none" strike="noStrike" kern="0" cap="none" spc="0" normalizeH="0" baseline="0" noProof="0" dirty="0" err="1" smtClean="0">
                <a:ln>
                  <a:noFill/>
                </a:ln>
                <a:solidFill>
                  <a:srgbClr val="EBEBEB"/>
                </a:solidFill>
                <a:effectLst/>
                <a:uLnTx/>
                <a:uFillTx/>
                <a:ea typeface="+mj-ea"/>
                <a:cs typeface="+mj-cs"/>
              </a:rPr>
              <a:t>who</a:t>
            </a:r>
            <a:r>
              <a:rPr kumimoji="0" lang="it-IT" sz="2800" b="0" i="0" u="none" strike="noStrike" kern="0" cap="none" spc="0" normalizeH="0" baseline="0" noProof="0" dirty="0" smtClean="0">
                <a:ln>
                  <a:noFill/>
                </a:ln>
                <a:solidFill>
                  <a:srgbClr val="EBEBEB"/>
                </a:solidFill>
                <a:effectLst/>
                <a:uLnTx/>
                <a:uFillTx/>
                <a:ea typeface="+mj-ea"/>
                <a:cs typeface="+mj-cs"/>
              </a:rPr>
              <a:t> </a:t>
            </a:r>
            <a:r>
              <a:rPr kumimoji="0" lang="it-IT" sz="2800" b="0" i="0" u="none" strike="noStrike" kern="0" cap="none" spc="0" normalizeH="0" baseline="0" noProof="0" dirty="0" err="1" smtClean="0">
                <a:ln>
                  <a:noFill/>
                </a:ln>
                <a:solidFill>
                  <a:srgbClr val="EBEBEB"/>
                </a:solidFill>
                <a:effectLst/>
                <a:uLnTx/>
                <a:uFillTx/>
                <a:ea typeface="+mj-ea"/>
                <a:cs typeface="+mj-cs"/>
              </a:rPr>
              <a:t>lies</a:t>
            </a:r>
            <a:r>
              <a:rPr kumimoji="0" lang="it-IT" sz="2800" b="0" i="0" u="none" strike="noStrike" kern="0" cap="none" spc="0" normalizeH="0" baseline="0" noProof="0" dirty="0" smtClean="0">
                <a:ln>
                  <a:noFill/>
                </a:ln>
                <a:solidFill>
                  <a:srgbClr val="EBEBEB"/>
                </a:solidFill>
                <a:effectLst/>
                <a:uLnTx/>
                <a:uFillTx/>
                <a:ea typeface="+mj-ea"/>
                <a:cs typeface="+mj-cs"/>
              </a:rPr>
              <a:t> by </a:t>
            </a:r>
            <a:r>
              <a:rPr kumimoji="0" lang="it-IT" sz="2800" b="0" i="0" u="none" strike="noStrike" kern="0" cap="none" spc="0" normalizeH="0" baseline="0" noProof="0" dirty="0" err="1" smtClean="0">
                <a:ln>
                  <a:noFill/>
                </a:ln>
                <a:solidFill>
                  <a:srgbClr val="EBEBEB"/>
                </a:solidFill>
                <a:effectLst/>
                <a:uLnTx/>
                <a:uFillTx/>
                <a:ea typeface="+mj-ea"/>
                <a:cs typeface="+mj-cs"/>
              </a:rPr>
              <a:t>your</a:t>
            </a:r>
            <a:r>
              <a:rPr kumimoji="0" lang="it-IT" sz="2800" b="0" i="0" u="none" strike="noStrike" kern="0" cap="none" spc="0" normalizeH="0" baseline="0" noProof="0" dirty="0" smtClean="0">
                <a:ln>
                  <a:noFill/>
                </a:ln>
                <a:solidFill>
                  <a:srgbClr val="EBEBEB"/>
                </a:solidFill>
                <a:effectLst/>
                <a:uLnTx/>
                <a:uFillTx/>
                <a:ea typeface="+mj-ea"/>
                <a:cs typeface="+mj-cs"/>
              </a:rPr>
              <a:t> side </a:t>
            </a:r>
            <a:r>
              <a:rPr kumimoji="0" lang="it-IT" sz="2800" b="0" i="0" u="none" strike="noStrike" kern="0" cap="none" spc="0" normalizeH="0" baseline="0" noProof="0" dirty="0" err="1" smtClean="0">
                <a:ln>
                  <a:noFill/>
                </a:ln>
                <a:solidFill>
                  <a:srgbClr val="EBEBEB"/>
                </a:solidFill>
                <a:effectLst/>
                <a:uLnTx/>
                <a:uFillTx/>
                <a:ea typeface="+mj-ea"/>
                <a:cs typeface="+mj-cs"/>
              </a:rPr>
              <a:t>until</a:t>
            </a:r>
            <a:r>
              <a:rPr kumimoji="0" lang="it-IT" sz="2800" b="0" i="0" u="none" strike="noStrike" kern="0" cap="none" spc="0" normalizeH="0" baseline="0" noProof="0" dirty="0" smtClean="0">
                <a:ln>
                  <a:noFill/>
                </a:ln>
                <a:solidFill>
                  <a:srgbClr val="EBEBEB"/>
                </a:solidFill>
                <a:effectLst/>
                <a:uLnTx/>
                <a:uFillTx/>
                <a:ea typeface="+mj-ea"/>
                <a:cs typeface="+mj-cs"/>
              </a:rPr>
              <a:t> </a:t>
            </a:r>
            <a:r>
              <a:rPr kumimoji="0" lang="it-IT" sz="2800" b="0" i="0" u="none" strike="noStrike" kern="0" cap="none" spc="0" normalizeH="0" baseline="0" noProof="0" dirty="0" err="1" smtClean="0">
                <a:ln>
                  <a:noFill/>
                </a:ln>
                <a:solidFill>
                  <a:srgbClr val="EBEBEB"/>
                </a:solidFill>
                <a:effectLst/>
                <a:uLnTx/>
                <a:uFillTx/>
                <a:ea typeface="+mj-ea"/>
                <a:cs typeface="+mj-cs"/>
              </a:rPr>
              <a:t>you</a:t>
            </a:r>
            <a:r>
              <a:rPr kumimoji="0" lang="it-IT" sz="2800" b="0" i="0" u="none" strike="noStrike" kern="0" cap="none" spc="0" normalizeH="0" baseline="0" noProof="0" dirty="0" smtClean="0">
                <a:ln>
                  <a:noFill/>
                </a:ln>
                <a:solidFill>
                  <a:srgbClr val="EBEBEB"/>
                </a:solidFill>
                <a:effectLst/>
                <a:uLnTx/>
                <a:uFillTx/>
                <a:ea typeface="+mj-ea"/>
                <a:cs typeface="+mj-cs"/>
              </a:rPr>
              <a:t> </a:t>
            </a:r>
            <a:br>
              <a:rPr kumimoji="0" lang="it-IT" sz="2800" b="0" i="0" u="none" strike="noStrike" kern="0" cap="none" spc="0" normalizeH="0" baseline="0" noProof="0" dirty="0" smtClean="0">
                <a:ln>
                  <a:noFill/>
                </a:ln>
                <a:solidFill>
                  <a:srgbClr val="EBEBEB"/>
                </a:solidFill>
                <a:effectLst/>
                <a:uLnTx/>
                <a:uFillTx/>
                <a:ea typeface="+mj-ea"/>
                <a:cs typeface="+mj-cs"/>
              </a:rPr>
            </a:br>
            <a:r>
              <a:rPr kumimoji="0" lang="it-IT" sz="2800" b="0" i="0" u="none" strike="noStrike" kern="0" cap="none" spc="0" normalizeH="0" baseline="0" noProof="0" dirty="0" smtClean="0">
                <a:ln>
                  <a:noFill/>
                </a:ln>
                <a:solidFill>
                  <a:srgbClr val="EBEBEB"/>
                </a:solidFill>
                <a:effectLst/>
                <a:uLnTx/>
                <a:uFillTx/>
                <a:ea typeface="+mj-ea"/>
                <a:cs typeface="+mj-cs"/>
              </a:rPr>
              <a:t>are </a:t>
            </a:r>
            <a:r>
              <a:rPr kumimoji="0" lang="it-IT" sz="2800" b="0" i="0" u="none" strike="noStrike" kern="0" cap="none" spc="0" normalizeH="0" baseline="0" noProof="0" dirty="0" err="1" smtClean="0">
                <a:ln>
                  <a:noFill/>
                </a:ln>
                <a:solidFill>
                  <a:srgbClr val="EBEBEB"/>
                </a:solidFill>
                <a:effectLst/>
                <a:uLnTx/>
                <a:uFillTx/>
                <a:ea typeface="+mj-ea"/>
                <a:cs typeface="+mj-cs"/>
              </a:rPr>
              <a:t>able</a:t>
            </a:r>
            <a:r>
              <a:rPr kumimoji="0" lang="it-IT" sz="2800" b="0" i="0" u="none" strike="noStrike" kern="0" cap="none" spc="0" normalizeH="0" baseline="0" noProof="0" dirty="0" smtClean="0">
                <a:ln>
                  <a:noFill/>
                </a:ln>
                <a:solidFill>
                  <a:srgbClr val="EBEBEB"/>
                </a:solidFill>
                <a:effectLst/>
                <a:uLnTx/>
                <a:uFillTx/>
                <a:ea typeface="+mj-ea"/>
                <a:cs typeface="+mj-cs"/>
              </a:rPr>
              <a:t> to </a:t>
            </a:r>
            <a:r>
              <a:rPr kumimoji="0" lang="it-IT" sz="2800" b="0" i="0" u="none" strike="noStrike" kern="0" cap="none" spc="0" normalizeH="0" baseline="0" noProof="0" dirty="0" err="1" smtClean="0">
                <a:ln>
                  <a:noFill/>
                </a:ln>
                <a:solidFill>
                  <a:srgbClr val="EBEBEB"/>
                </a:solidFill>
                <a:effectLst/>
                <a:uLnTx/>
                <a:uFillTx/>
                <a:ea typeface="+mj-ea"/>
                <a:cs typeface="+mj-cs"/>
              </a:rPr>
              <a:t>get</a:t>
            </a:r>
            <a:r>
              <a:rPr kumimoji="0" lang="it-IT" sz="2800" b="0" i="0" u="none" strike="noStrike" kern="0" cap="none" spc="0" normalizeH="0" baseline="0" noProof="0" dirty="0" smtClean="0">
                <a:ln>
                  <a:noFill/>
                </a:ln>
                <a:solidFill>
                  <a:srgbClr val="EBEBEB"/>
                </a:solidFill>
                <a:effectLst/>
                <a:uLnTx/>
                <a:uFillTx/>
                <a:ea typeface="+mj-ea"/>
                <a:cs typeface="+mj-cs"/>
              </a:rPr>
              <a:t> up.</a:t>
            </a:r>
            <a:endParaRPr kumimoji="0" lang="it-IT" sz="2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768460208"/>
      </p:ext>
    </p:extLst>
  </p:cSld>
  <p:clrMapOvr>
    <a:masterClrMapping/>
  </p:clrMapOvr>
  <p:transition advTm="5000">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04711" y="1027290"/>
            <a:ext cx="4120445" cy="2185214"/>
          </a:xfrm>
          <a:prstGeom prst="rect">
            <a:avLst/>
          </a:prstGeom>
          <a:noFill/>
        </p:spPr>
        <p:txBody>
          <a:bodyPr wrap="square" rtlCol="0">
            <a:spAutoFit/>
          </a:bodyPr>
          <a:lstStyle/>
          <a:p>
            <a:r>
              <a:rPr lang="it-IT" sz="2000" b="1" dirty="0" err="1"/>
              <a:t>Solidarity</a:t>
            </a:r>
            <a:r>
              <a:rPr lang="it-IT" sz="2000" b="1" dirty="0"/>
              <a:t> </a:t>
            </a:r>
            <a:r>
              <a:rPr lang="it-IT" sz="2000" b="1" dirty="0" err="1"/>
              <a:t>is</a:t>
            </a:r>
            <a:r>
              <a:rPr lang="it-IT" sz="2000" b="1" dirty="0"/>
              <a:t> a free </a:t>
            </a:r>
            <a:r>
              <a:rPr lang="it-IT" sz="2000" b="1" dirty="0" err="1"/>
              <a:t>gesture</a:t>
            </a:r>
            <a:r>
              <a:rPr lang="it-IT" sz="2000" b="1" dirty="0"/>
              <a:t>.</a:t>
            </a:r>
          </a:p>
          <a:p>
            <a:r>
              <a:rPr lang="it-IT" sz="2000" b="1" dirty="0" err="1"/>
              <a:t>Solidarity</a:t>
            </a:r>
            <a:r>
              <a:rPr lang="it-IT" sz="2000" b="1" dirty="0"/>
              <a:t> </a:t>
            </a:r>
            <a:r>
              <a:rPr lang="it-IT" sz="2000" b="1" dirty="0" err="1"/>
              <a:t>is</a:t>
            </a:r>
            <a:r>
              <a:rPr lang="it-IT" sz="2000" b="1" dirty="0"/>
              <a:t> a </a:t>
            </a:r>
            <a:r>
              <a:rPr lang="it-IT" sz="2000" b="1" dirty="0" err="1"/>
              <a:t>gesture</a:t>
            </a:r>
            <a:r>
              <a:rPr lang="it-IT" sz="2000" b="1" dirty="0"/>
              <a:t> for </a:t>
            </a:r>
            <a:r>
              <a:rPr lang="it-IT" sz="2000" b="1" dirty="0" err="1"/>
              <a:t>people</a:t>
            </a:r>
            <a:r>
              <a:rPr lang="it-IT" sz="2000" b="1" dirty="0"/>
              <a:t> alone.</a:t>
            </a:r>
          </a:p>
          <a:p>
            <a:r>
              <a:rPr lang="it-IT" sz="2000" b="1" dirty="0" err="1"/>
              <a:t>Solidarity</a:t>
            </a:r>
            <a:r>
              <a:rPr lang="it-IT" sz="2000" b="1" dirty="0"/>
              <a:t> </a:t>
            </a:r>
            <a:r>
              <a:rPr lang="it-IT" sz="2000" b="1" dirty="0" err="1"/>
              <a:t>is</a:t>
            </a:r>
            <a:r>
              <a:rPr lang="it-IT" sz="2000" b="1" dirty="0"/>
              <a:t> a </a:t>
            </a:r>
            <a:r>
              <a:rPr lang="it-IT" sz="2000" b="1" dirty="0" err="1"/>
              <a:t>gesture</a:t>
            </a:r>
            <a:r>
              <a:rPr lang="it-IT" sz="2000" b="1" dirty="0"/>
              <a:t> for </a:t>
            </a:r>
            <a:r>
              <a:rPr lang="it-IT" sz="2000" b="1" dirty="0" err="1" smtClean="0"/>
              <a:t>people</a:t>
            </a:r>
            <a:r>
              <a:rPr lang="it-IT" sz="2000" b="1" dirty="0" smtClean="0"/>
              <a:t> </a:t>
            </a:r>
            <a:r>
              <a:rPr lang="it-IT" sz="2000" b="1" dirty="0" err="1"/>
              <a:t>who</a:t>
            </a:r>
            <a:r>
              <a:rPr lang="it-IT" sz="2000" b="1" dirty="0"/>
              <a:t> </a:t>
            </a:r>
            <a:r>
              <a:rPr lang="it-IT" sz="2000" b="1" dirty="0" err="1"/>
              <a:t>need</a:t>
            </a:r>
            <a:r>
              <a:rPr lang="it-IT" sz="2000" b="1" dirty="0"/>
              <a:t> help.</a:t>
            </a:r>
          </a:p>
          <a:p>
            <a:endParaRPr lang="it-IT" b="1" dirty="0"/>
          </a:p>
          <a:p>
            <a:endParaRPr lang="it-IT" b="1"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978" y="880533"/>
            <a:ext cx="5023555" cy="5452533"/>
          </a:xfrm>
          <a:prstGeom prst="rect">
            <a:avLst/>
          </a:prstGeom>
        </p:spPr>
      </p:pic>
    </p:spTree>
    <p:extLst>
      <p:ext uri="{BB962C8B-B14F-4D97-AF65-F5344CB8AC3E}">
        <p14:creationId xmlns:p14="http://schemas.microsoft.com/office/powerpoint/2010/main" val="298204924"/>
      </p:ext>
    </p:extLst>
  </p:cSld>
  <p:clrMapOvr>
    <a:masterClrMapping/>
  </p:clrMapOvr>
  <mc:AlternateContent xmlns:mc="http://schemas.openxmlformats.org/markup-compatibility/2006" xmlns:p14="http://schemas.microsoft.com/office/powerpoint/2010/main">
    <mc:Choice Requires="p14">
      <p:transition spd="slow" p14:dur="2000" advTm="6349"/>
    </mc:Choice>
    <mc:Fallback xmlns="">
      <p:transition spd="slow" advTm="634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5652" y="307218"/>
            <a:ext cx="8534400" cy="1507067"/>
          </a:xfrm>
        </p:spPr>
        <p:txBody>
          <a:bodyPr/>
          <a:lstStyle/>
          <a:p>
            <a:r>
              <a:rPr lang="it-IT" sz="4400" cap="none" dirty="0" err="1">
                <a:ln>
                  <a:noFill/>
                </a:ln>
                <a:solidFill>
                  <a:prstClr val="black"/>
                </a:solidFill>
                <a:latin typeface="Palatino Linotype" panose="02040502050505030304" pitchFamily="18" charset="0"/>
              </a:rPr>
              <a:t>You</a:t>
            </a:r>
            <a:r>
              <a:rPr lang="it-IT" sz="4400" cap="none" dirty="0">
                <a:ln>
                  <a:noFill/>
                </a:ln>
                <a:solidFill>
                  <a:prstClr val="black"/>
                </a:solidFill>
                <a:latin typeface="Palatino Linotype" panose="02040502050505030304" pitchFamily="18" charset="0"/>
              </a:rPr>
              <a:t> can help </a:t>
            </a:r>
            <a:r>
              <a:rPr lang="it-IT" sz="4400" cap="none" dirty="0" err="1">
                <a:ln>
                  <a:noFill/>
                </a:ln>
                <a:solidFill>
                  <a:prstClr val="black"/>
                </a:solidFill>
                <a:latin typeface="Palatino Linotype" panose="02040502050505030304" pitchFamily="18" charset="0"/>
              </a:rPr>
              <a:t>at</a:t>
            </a:r>
            <a:r>
              <a:rPr lang="it-IT" sz="4400" cap="none" dirty="0">
                <a:ln>
                  <a:noFill/>
                </a:ln>
                <a:solidFill>
                  <a:prstClr val="black"/>
                </a:solidFill>
                <a:latin typeface="Palatino Linotype" panose="02040502050505030304" pitchFamily="18" charset="0"/>
              </a:rPr>
              <a:t> a </a:t>
            </a:r>
            <a:r>
              <a:rPr lang="it-IT" sz="4400" cap="none" dirty="0" err="1">
                <a:ln>
                  <a:noFill/>
                </a:ln>
                <a:solidFill>
                  <a:prstClr val="black"/>
                </a:solidFill>
                <a:latin typeface="Palatino Linotype" panose="02040502050505030304" pitchFamily="18" charset="0"/>
              </a:rPr>
              <a:t>distance</a:t>
            </a:r>
            <a:r>
              <a:rPr lang="it-IT" sz="4400" cap="none" dirty="0">
                <a:ln>
                  <a:noFill/>
                </a:ln>
                <a:solidFill>
                  <a:prstClr val="black"/>
                </a:solidFill>
                <a:latin typeface="Palatino Linotype" panose="02040502050505030304" pitchFamily="18" charset="0"/>
              </a:rPr>
              <a:t>…</a:t>
            </a:r>
            <a:endParaRPr lang="it-IT" dirty="0"/>
          </a:p>
        </p:txBody>
      </p:sp>
      <p:sp>
        <p:nvSpPr>
          <p:cNvPr id="3" name="Segnaposto contenuto 2"/>
          <p:cNvSpPr>
            <a:spLocks noGrp="1"/>
          </p:cNvSpPr>
          <p:nvPr>
            <p:ph idx="1"/>
          </p:nvPr>
        </p:nvSpPr>
        <p:spPr>
          <a:xfrm>
            <a:off x="509451" y="1698172"/>
            <a:ext cx="10280469" cy="4881480"/>
          </a:xfrm>
        </p:spPr>
        <p:txBody>
          <a:bodyPr/>
          <a:lstStyle/>
          <a:p>
            <a:endParaRPr lang="it-IT" dirty="0" smtClean="0"/>
          </a:p>
          <a:p>
            <a:endParaRPr lang="it-IT" dirty="0"/>
          </a:p>
        </p:txBody>
      </p:sp>
      <p:pic>
        <p:nvPicPr>
          <p:cNvPr id="5" name="Segnaposto contenuto 3">
            <a:extLst>
              <a:ext uri="{FF2B5EF4-FFF2-40B4-BE49-F238E27FC236}">
                <a16:creationId xmlns:a16="http://schemas.microsoft.com/office/drawing/2014/main" id="{6AD5ADE2-DD4F-4073-A63B-A50F70718282}"/>
              </a:ext>
            </a:extLst>
          </p:cNvPr>
          <p:cNvPicPr>
            <a:picLocks noChangeAspect="1"/>
          </p:cNvPicPr>
          <p:nvPr/>
        </p:nvPicPr>
        <p:blipFill>
          <a:blip r:embed="rId2"/>
          <a:stretch>
            <a:fillRect/>
          </a:stretch>
        </p:blipFill>
        <p:spPr>
          <a:xfrm>
            <a:off x="775652" y="2093187"/>
            <a:ext cx="3730281" cy="1198286"/>
          </a:xfrm>
          <a:prstGeom prst="rect">
            <a:avLst/>
          </a:prstGeom>
        </p:spPr>
      </p:pic>
      <p:pic>
        <p:nvPicPr>
          <p:cNvPr id="6" name="Immagine 5">
            <a:extLst>
              <a:ext uri="{FF2B5EF4-FFF2-40B4-BE49-F238E27FC236}">
                <a16:creationId xmlns:a16="http://schemas.microsoft.com/office/drawing/2014/main" id="{C1C6B0E1-4045-43E5-A190-D6AD36573653}"/>
              </a:ext>
            </a:extLst>
          </p:cNvPr>
          <p:cNvPicPr>
            <a:picLocks noChangeAspect="1"/>
          </p:cNvPicPr>
          <p:nvPr/>
        </p:nvPicPr>
        <p:blipFill>
          <a:blip r:embed="rId3"/>
          <a:stretch>
            <a:fillRect/>
          </a:stretch>
        </p:blipFill>
        <p:spPr>
          <a:xfrm>
            <a:off x="669440" y="4200939"/>
            <a:ext cx="2815881" cy="2024511"/>
          </a:xfrm>
          <a:prstGeom prst="rect">
            <a:avLst/>
          </a:prstGeom>
        </p:spPr>
      </p:pic>
      <p:pic>
        <p:nvPicPr>
          <p:cNvPr id="7" name="Immagine 6">
            <a:extLst>
              <a:ext uri="{FF2B5EF4-FFF2-40B4-BE49-F238E27FC236}">
                <a16:creationId xmlns:a16="http://schemas.microsoft.com/office/drawing/2014/main" id="{996757A2-0317-466F-8BD2-05772BF19DDA}"/>
              </a:ext>
            </a:extLst>
          </p:cNvPr>
          <p:cNvPicPr>
            <a:picLocks noChangeAspect="1"/>
          </p:cNvPicPr>
          <p:nvPr/>
        </p:nvPicPr>
        <p:blipFill>
          <a:blip r:embed="rId4"/>
          <a:stretch>
            <a:fillRect/>
          </a:stretch>
        </p:blipFill>
        <p:spPr>
          <a:xfrm>
            <a:off x="5075581" y="2093187"/>
            <a:ext cx="2862471" cy="1700072"/>
          </a:xfrm>
          <a:prstGeom prst="rect">
            <a:avLst/>
          </a:prstGeom>
        </p:spPr>
      </p:pic>
      <p:pic>
        <p:nvPicPr>
          <p:cNvPr id="8" name="Immagine 7">
            <a:extLst>
              <a:ext uri="{FF2B5EF4-FFF2-40B4-BE49-F238E27FC236}">
                <a16:creationId xmlns:a16="http://schemas.microsoft.com/office/drawing/2014/main" id="{9306D79A-12F3-44E7-A685-F98835376393}"/>
              </a:ext>
            </a:extLst>
          </p:cNvPr>
          <p:cNvPicPr>
            <a:picLocks noChangeAspect="1"/>
          </p:cNvPicPr>
          <p:nvPr/>
        </p:nvPicPr>
        <p:blipFill>
          <a:blip r:embed="rId5"/>
          <a:stretch>
            <a:fillRect/>
          </a:stretch>
        </p:blipFill>
        <p:spPr>
          <a:xfrm>
            <a:off x="4750041" y="4637673"/>
            <a:ext cx="2718043" cy="1587777"/>
          </a:xfrm>
          <a:prstGeom prst="rect">
            <a:avLst/>
          </a:prstGeom>
        </p:spPr>
      </p:pic>
      <p:pic>
        <p:nvPicPr>
          <p:cNvPr id="9" name="Immagine 8">
            <a:extLst>
              <a:ext uri="{FF2B5EF4-FFF2-40B4-BE49-F238E27FC236}">
                <a16:creationId xmlns:a16="http://schemas.microsoft.com/office/drawing/2014/main" id="{92B18A43-A6A2-449F-A469-F1F22E859F75}"/>
              </a:ext>
            </a:extLst>
          </p:cNvPr>
          <p:cNvPicPr>
            <a:picLocks noChangeAspect="1"/>
          </p:cNvPicPr>
          <p:nvPr/>
        </p:nvPicPr>
        <p:blipFill>
          <a:blip r:embed="rId6"/>
          <a:stretch>
            <a:fillRect/>
          </a:stretch>
        </p:blipFill>
        <p:spPr>
          <a:xfrm>
            <a:off x="9037984" y="1963805"/>
            <a:ext cx="2183296" cy="1958837"/>
          </a:xfrm>
          <a:prstGeom prst="rect">
            <a:avLst/>
          </a:prstGeom>
        </p:spPr>
      </p:pic>
      <p:pic>
        <p:nvPicPr>
          <p:cNvPr id="10" name="Immagine 9">
            <a:extLst>
              <a:ext uri="{FF2B5EF4-FFF2-40B4-BE49-F238E27FC236}">
                <a16:creationId xmlns:a16="http://schemas.microsoft.com/office/drawing/2014/main" id="{3FBC0AFE-F4F6-4DB6-A64E-499A7DECFC7B}"/>
              </a:ext>
            </a:extLst>
          </p:cNvPr>
          <p:cNvPicPr>
            <a:picLocks noChangeAspect="1"/>
          </p:cNvPicPr>
          <p:nvPr/>
        </p:nvPicPr>
        <p:blipFill>
          <a:blip r:embed="rId7"/>
          <a:stretch>
            <a:fillRect/>
          </a:stretch>
        </p:blipFill>
        <p:spPr>
          <a:xfrm>
            <a:off x="9037984" y="4537002"/>
            <a:ext cx="1749285" cy="1688448"/>
          </a:xfrm>
          <a:prstGeom prst="rect">
            <a:avLst/>
          </a:prstGeom>
        </p:spPr>
      </p:pic>
    </p:spTree>
    <p:extLst>
      <p:ext uri="{BB962C8B-B14F-4D97-AF65-F5344CB8AC3E}">
        <p14:creationId xmlns:p14="http://schemas.microsoft.com/office/powerpoint/2010/main" val="2240963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2791" y="38060"/>
            <a:ext cx="11784719" cy="2000548"/>
          </a:xfrm>
          <a:prstGeom prst="rect">
            <a:avLst/>
          </a:prstGeom>
          <a:noFill/>
        </p:spPr>
        <p:txBody>
          <a:bodyPr wrap="square" rtlCol="0">
            <a:spAutoFit/>
          </a:bodyPr>
          <a:lstStyle/>
          <a:p>
            <a:r>
              <a:rPr lang="it-IT" sz="3600" b="1" dirty="0" smtClean="0"/>
              <a:t>or </a:t>
            </a:r>
            <a:r>
              <a:rPr lang="it-IT" sz="3600" b="1" dirty="0" err="1" smtClean="0"/>
              <a:t>near</a:t>
            </a:r>
            <a:r>
              <a:rPr lang="it-IT" sz="3600" b="1" dirty="0" smtClean="0"/>
              <a:t>………</a:t>
            </a:r>
          </a:p>
          <a:p>
            <a:r>
              <a:rPr lang="it-IT" sz="2000" b="1" dirty="0" smtClean="0"/>
              <a:t> </a:t>
            </a:r>
          </a:p>
          <a:p>
            <a:endParaRPr lang="it-IT" sz="2000" b="1" dirty="0"/>
          </a:p>
          <a:p>
            <a:r>
              <a:rPr lang="it-IT" sz="2400" b="1" dirty="0"/>
              <a:t>METER ONLUS        </a:t>
            </a:r>
            <a:r>
              <a:rPr lang="it-IT" sz="2400" b="1" dirty="0" smtClean="0"/>
              <a:t>SUPER </a:t>
            </a:r>
            <a:r>
              <a:rPr lang="it-IT" sz="2400" b="1" dirty="0"/>
              <a:t>ABILI            </a:t>
            </a:r>
            <a:r>
              <a:rPr lang="it-IT" sz="2400" b="1" dirty="0" smtClean="0"/>
              <a:t> </a:t>
            </a:r>
            <a:r>
              <a:rPr lang="it-IT" sz="2400" b="1" dirty="0"/>
              <a:t>LA CASA DI </a:t>
            </a:r>
            <a:r>
              <a:rPr lang="it-IT" sz="2400" b="1" dirty="0" smtClean="0"/>
              <a:t>SARAH               AVO</a:t>
            </a:r>
            <a:endParaRPr lang="it-IT" sz="2400" b="1" dirty="0"/>
          </a:p>
          <a:p>
            <a:endParaRPr lang="it-IT" sz="2400" b="1"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4" y="1729822"/>
            <a:ext cx="2403652" cy="2237141"/>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8318" y="1729822"/>
            <a:ext cx="2551289" cy="2237142"/>
          </a:xfrm>
          <a:prstGeom prst="rect">
            <a:avLst/>
          </a:prstGeom>
        </p:spPr>
      </p:pic>
      <p:pic>
        <p:nvPicPr>
          <p:cNvPr id="6" name="Immagine 5"/>
          <p:cNvPicPr>
            <a:picLocks noChangeAspect="1"/>
          </p:cNvPicPr>
          <p:nvPr/>
        </p:nvPicPr>
        <p:blipFill>
          <a:blip r:embed="rId4"/>
          <a:stretch>
            <a:fillRect/>
          </a:stretch>
        </p:blipFill>
        <p:spPr>
          <a:xfrm>
            <a:off x="5346899" y="1729821"/>
            <a:ext cx="2833512" cy="2237142"/>
          </a:xfrm>
          <a:prstGeom prst="rect">
            <a:avLst/>
          </a:prstGeom>
        </p:spPr>
      </p:pic>
      <p:sp>
        <p:nvSpPr>
          <p:cNvPr id="7" name="CasellaDiTesto 6"/>
          <p:cNvSpPr txBox="1"/>
          <p:nvPr/>
        </p:nvSpPr>
        <p:spPr>
          <a:xfrm>
            <a:off x="17374" y="4278489"/>
            <a:ext cx="10898982" cy="461665"/>
          </a:xfrm>
          <a:prstGeom prst="rect">
            <a:avLst/>
          </a:prstGeom>
          <a:noFill/>
        </p:spPr>
        <p:txBody>
          <a:bodyPr wrap="square" rtlCol="0">
            <a:spAutoFit/>
          </a:bodyPr>
          <a:lstStyle/>
          <a:p>
            <a:r>
              <a:rPr lang="it-IT" sz="2000" dirty="0">
                <a:latin typeface="Arial Black" panose="020B0A04020102020204" pitchFamily="34" charset="0"/>
              </a:rPr>
              <a:t>I DELFINI DI LUCIA               </a:t>
            </a:r>
            <a:r>
              <a:rPr lang="it-IT" sz="2000" dirty="0" smtClean="0">
                <a:latin typeface="Arial Black" panose="020B0A04020102020204" pitchFamily="34" charset="0"/>
              </a:rPr>
              <a:t>              </a:t>
            </a:r>
            <a:r>
              <a:rPr lang="it-IT" sz="2400" dirty="0" smtClean="0">
                <a:latin typeface="Arial Black" panose="020B0A04020102020204" pitchFamily="34" charset="0"/>
              </a:rPr>
              <a:t>AVIS                              </a:t>
            </a:r>
            <a:endParaRPr lang="it-IT" sz="2400" dirty="0">
              <a:latin typeface="Arial Black" panose="020B0A04020102020204" pitchFamily="34" charset="0"/>
            </a:endParaRPr>
          </a:p>
        </p:txBody>
      </p:sp>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4077" y="4769637"/>
            <a:ext cx="2438400" cy="2088363"/>
          </a:xfrm>
          <a:prstGeom prst="rect">
            <a:avLst/>
          </a:prstGeom>
        </p:spPr>
      </p:pic>
      <p:pic>
        <p:nvPicPr>
          <p:cNvPr id="9" name="Immagin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7308" y="4681005"/>
            <a:ext cx="3362325" cy="2088363"/>
          </a:xfrm>
          <a:prstGeom prst="rect">
            <a:avLst/>
          </a:prstGeom>
        </p:spPr>
      </p:pic>
      <p:pic>
        <p:nvPicPr>
          <p:cNvPr id="11" name="Immagine 10">
            <a:extLst>
              <a:ext uri="{FF2B5EF4-FFF2-40B4-BE49-F238E27FC236}">
                <a16:creationId xmlns:a16="http://schemas.microsoft.com/office/drawing/2014/main" id="{E5D5CD8E-1969-4E1A-963E-E3EEA3FCAE69}"/>
              </a:ext>
            </a:extLst>
          </p:cNvPr>
          <p:cNvPicPr>
            <a:picLocks noChangeAspect="1"/>
          </p:cNvPicPr>
          <p:nvPr/>
        </p:nvPicPr>
        <p:blipFill>
          <a:blip r:embed="rId7"/>
          <a:stretch>
            <a:fillRect/>
          </a:stretch>
        </p:blipFill>
        <p:spPr>
          <a:xfrm>
            <a:off x="8694465" y="3966963"/>
            <a:ext cx="1619250" cy="2828925"/>
          </a:xfrm>
          <a:prstGeom prst="rect">
            <a:avLst/>
          </a:prstGeom>
        </p:spPr>
      </p:pic>
      <p:pic>
        <p:nvPicPr>
          <p:cNvPr id="12" name="Immagine 11">
            <a:extLst>
              <a:ext uri="{FF2B5EF4-FFF2-40B4-BE49-F238E27FC236}">
                <a16:creationId xmlns:a16="http://schemas.microsoft.com/office/drawing/2014/main" id="{360F6220-3EE4-46BC-8115-D3170B28A7EE}"/>
              </a:ext>
            </a:extLst>
          </p:cNvPr>
          <p:cNvPicPr>
            <a:picLocks noChangeAspect="1"/>
          </p:cNvPicPr>
          <p:nvPr/>
        </p:nvPicPr>
        <p:blipFill>
          <a:blip r:embed="rId8"/>
          <a:stretch>
            <a:fillRect/>
          </a:stretch>
        </p:blipFill>
        <p:spPr>
          <a:xfrm>
            <a:off x="8345411" y="1729821"/>
            <a:ext cx="3807516" cy="1984692"/>
          </a:xfrm>
          <a:prstGeom prst="rect">
            <a:avLst/>
          </a:prstGeom>
        </p:spPr>
      </p:pic>
    </p:spTree>
    <p:extLst>
      <p:ext uri="{BB962C8B-B14F-4D97-AF65-F5344CB8AC3E}">
        <p14:creationId xmlns:p14="http://schemas.microsoft.com/office/powerpoint/2010/main" val="599914544"/>
      </p:ext>
    </p:extLst>
  </p:cSld>
  <p:clrMapOvr>
    <a:masterClrMapping/>
  </p:clrMapOvr>
  <mc:AlternateContent xmlns:mc="http://schemas.openxmlformats.org/markup-compatibility/2006" xmlns:p14="http://schemas.microsoft.com/office/powerpoint/2010/main">
    <mc:Choice Requires="p14">
      <p:transition spd="slow" p14:dur="2000" advTm="7446"/>
    </mc:Choice>
    <mc:Fallback xmlns="">
      <p:transition spd="slow" advTm="744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75F498-187A-412A-B641-37F17619561F}"/>
              </a:ext>
            </a:extLst>
          </p:cNvPr>
          <p:cNvSpPr>
            <a:spLocks noGrp="1"/>
          </p:cNvSpPr>
          <p:nvPr>
            <p:ph type="title"/>
          </p:nvPr>
        </p:nvSpPr>
        <p:spPr>
          <a:xfrm>
            <a:off x="-25606" y="-17535"/>
            <a:ext cx="5846887" cy="859487"/>
          </a:xfrm>
        </p:spPr>
        <p:txBody>
          <a:bodyPr>
            <a:noAutofit/>
          </a:bodyPr>
          <a:lstStyle/>
          <a:p>
            <a:r>
              <a:rPr lang="it-IT" sz="5400" dirty="0" err="1" smtClean="0"/>
              <a:t>Donation</a:t>
            </a:r>
            <a:endParaRPr lang="it-IT" sz="5400" dirty="0"/>
          </a:p>
        </p:txBody>
      </p:sp>
      <p:pic>
        <p:nvPicPr>
          <p:cNvPr id="6" name="Segnaposto immagine 5">
            <a:extLst>
              <a:ext uri="{FF2B5EF4-FFF2-40B4-BE49-F238E27FC236}">
                <a16:creationId xmlns:a16="http://schemas.microsoft.com/office/drawing/2014/main" id="{0D519B2A-8E31-4A48-9961-B99BA725C1DF}"/>
              </a:ext>
            </a:extLst>
          </p:cNvPr>
          <p:cNvPicPr>
            <a:picLocks noGrp="1" noChangeAspect="1"/>
          </p:cNvPicPr>
          <p:nvPr>
            <p:ph type="pic" idx="1"/>
          </p:nvPr>
        </p:nvPicPr>
        <p:blipFill>
          <a:blip r:embed="rId2"/>
          <a:srcRect l="14431" r="14431"/>
          <a:stretch>
            <a:fillRect/>
          </a:stretch>
        </p:blipFill>
        <p:spPr>
          <a:xfrm>
            <a:off x="6936377" y="130628"/>
            <a:ext cx="4980904" cy="3932967"/>
          </a:xfrm>
          <a:prstGeom prst="rect">
            <a:avLst/>
          </a:prstGeom>
        </p:spPr>
      </p:pic>
      <p:sp>
        <p:nvSpPr>
          <p:cNvPr id="5" name="Segnaposto immagine 2">
            <a:extLst>
              <a:ext uri="{FF2B5EF4-FFF2-40B4-BE49-F238E27FC236}">
                <a16:creationId xmlns:a16="http://schemas.microsoft.com/office/drawing/2014/main" id="{D6574DA1-573F-415D-B119-668C2BF0576E}"/>
              </a:ext>
            </a:extLst>
          </p:cNvPr>
          <p:cNvSpPr txBox="1">
            <a:spLocks/>
          </p:cNvSpPr>
          <p:nvPr/>
        </p:nvSpPr>
        <p:spPr>
          <a:xfrm>
            <a:off x="5180012" y="992187"/>
            <a:ext cx="6172200" cy="4873625"/>
          </a:xfrm>
          <a:prstGeom prst="rect">
            <a:avLst/>
          </a:prstGeom>
        </p:spPr>
      </p:sp>
      <p:sp>
        <p:nvSpPr>
          <p:cNvPr id="7" name="Rettangolo 6">
            <a:extLst>
              <a:ext uri="{FF2B5EF4-FFF2-40B4-BE49-F238E27FC236}">
                <a16:creationId xmlns:a16="http://schemas.microsoft.com/office/drawing/2014/main" id="{18A0DC8B-6A7A-4532-97A5-D2EABB79A812}"/>
              </a:ext>
            </a:extLst>
          </p:cNvPr>
          <p:cNvSpPr/>
          <p:nvPr/>
        </p:nvSpPr>
        <p:spPr>
          <a:xfrm>
            <a:off x="6936377" y="4141212"/>
            <a:ext cx="5072344" cy="9233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“Donating blood or organs is the greatest act of life that anyone can do</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Cit.Margaret</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Chan</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ttangolo 7">
            <a:extLst>
              <a:ext uri="{FF2B5EF4-FFF2-40B4-BE49-F238E27FC236}">
                <a16:creationId xmlns:a16="http://schemas.microsoft.com/office/drawing/2014/main" id="{2ED38A76-865C-4A8F-9E1D-78406571F503}"/>
              </a:ext>
            </a:extLst>
          </p:cNvPr>
          <p:cNvSpPr/>
          <p:nvPr/>
        </p:nvSpPr>
        <p:spPr>
          <a:xfrm>
            <a:off x="103838" y="841952"/>
            <a:ext cx="5587999" cy="5539978"/>
          </a:xfrm>
          <a:prstGeom prst="rect">
            <a:avLst/>
          </a:prstGeom>
        </p:spPr>
        <p:txBody>
          <a:bodyPr wrap="square">
            <a:spAutoFit/>
          </a:bodyPr>
          <a:lstStyle/>
          <a:p>
            <a:pPr algn="just" defTabSz="457200"/>
            <a:r>
              <a:rPr lang="en-US" sz="2000" dirty="0"/>
              <a:t>Every year, millions of people have to resort to blood transfusions, during surgery or after an accident or because they have blood diseases. With the voluntary blood donation you can help to help them!</a:t>
            </a:r>
          </a:p>
          <a:p>
            <a:pPr lvl="0" algn="just" defTabSz="457200"/>
            <a:r>
              <a:rPr lang="en-US" sz="2000" dirty="0" smtClean="0"/>
              <a:t>A </a:t>
            </a:r>
            <a:r>
              <a:rPr lang="en-US" sz="2000" dirty="0"/>
              <a:t>living donor is a subject who, still alive, donates an organ or a tissue to another person (recipient) who needs it. </a:t>
            </a:r>
          </a:p>
          <a:p>
            <a:pPr algn="just" defTabSz="457200"/>
            <a:r>
              <a:rPr lang="en-US" sz="2000" dirty="0"/>
              <a:t>There are many donations made by living donors, some very risky.</a:t>
            </a:r>
            <a:endParaRPr lang="it-IT" sz="2000" dirty="0"/>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Donors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such as missionaries do solidarity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give a piece of their body to make people survive. </a:t>
            </a: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I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prefer to define this act with the phrase: they take their happiness and give it </a:t>
            </a:r>
            <a:r>
              <a:rPr kumimoji="0" lang="en-US"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to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people who have completely </a:t>
            </a:r>
            <a:r>
              <a:rPr kumimoji="0" lang="en-US"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lost their hope</a:t>
            </a:r>
            <a:r>
              <a:rPr lang="en-US" dirty="0">
                <a:solidFill>
                  <a:srgbClr val="FF0000"/>
                </a:solidFill>
                <a:latin typeface="Calibri" panose="020F0502020204030204"/>
              </a:rPr>
              <a:t>.</a:t>
            </a:r>
            <a:r>
              <a:rPr kumimoji="0" lang="en-US"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I really admire the donors because even if they are at risk they do not think twice about donating a piece of themselves.</a:t>
            </a: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1" name="Rettangolo 10">
            <a:extLst>
              <a:ext uri="{FF2B5EF4-FFF2-40B4-BE49-F238E27FC236}">
                <a16:creationId xmlns:a16="http://schemas.microsoft.com/office/drawing/2014/main" id="{F1CA8F11-5BD0-405E-B8A4-5DF31697C213}"/>
              </a:ext>
            </a:extLst>
          </p:cNvPr>
          <p:cNvSpPr/>
          <p:nvPr/>
        </p:nvSpPr>
        <p:spPr>
          <a:xfrm>
            <a:off x="0" y="2691255"/>
            <a:ext cx="5587999"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Segnaposto contenuto 4" descr="downloadffhd.png"/>
          <p:cNvPicPr>
            <a:picLocks noChangeAspect="1"/>
          </p:cNvPicPr>
          <p:nvPr/>
        </p:nvPicPr>
        <p:blipFill>
          <a:blip r:embed="rId3" cstate="print">
            <a:duotone>
              <a:prstClr val="black"/>
              <a:srgbClr val="9BBB59">
                <a:tint val="45000"/>
                <a:satMod val="400000"/>
              </a:srgbClr>
            </a:duotone>
          </a:blip>
          <a:stretch>
            <a:fillRect/>
          </a:stretch>
        </p:blipFill>
        <p:spPr>
          <a:xfrm>
            <a:off x="9267542" y="4480390"/>
            <a:ext cx="2924458" cy="2312885"/>
          </a:xfrm>
          <a:prstGeom prst="rect">
            <a:avLst/>
          </a:prstGeom>
          <a:noFill/>
          <a:ln>
            <a:noFill/>
          </a:ln>
        </p:spPr>
      </p:pic>
    </p:spTree>
    <p:extLst>
      <p:ext uri="{BB962C8B-B14F-4D97-AF65-F5344CB8AC3E}">
        <p14:creationId xmlns:p14="http://schemas.microsoft.com/office/powerpoint/2010/main" val="353147588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zione">
  <a:themeElements>
    <a:clrScheme name="Sezion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zion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zion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332</TotalTime>
  <Words>1229</Words>
  <Application>Microsoft Office PowerPoint</Application>
  <PresentationFormat>Widescreen</PresentationFormat>
  <Paragraphs>109</Paragraphs>
  <Slides>20</Slides>
  <Notes>0</Notes>
  <HiddenSlides>0</HiddenSlides>
  <MMClips>0</MMClips>
  <ScaleCrop>false</ScaleCrop>
  <HeadingPairs>
    <vt:vector size="6" baseType="variant">
      <vt:variant>
        <vt:lpstr>Caratteri utilizzati</vt:lpstr>
      </vt:variant>
      <vt:variant>
        <vt:i4>11</vt:i4>
      </vt:variant>
      <vt:variant>
        <vt:lpstr>Tema</vt:lpstr>
      </vt:variant>
      <vt:variant>
        <vt:i4>4</vt:i4>
      </vt:variant>
      <vt:variant>
        <vt:lpstr>Titoli diapositive</vt:lpstr>
      </vt:variant>
      <vt:variant>
        <vt:i4>20</vt:i4>
      </vt:variant>
    </vt:vector>
  </HeadingPairs>
  <TitlesOfParts>
    <vt:vector size="35" baseType="lpstr">
      <vt:lpstr>Arial</vt:lpstr>
      <vt:lpstr>Arial Black</vt:lpstr>
      <vt:lpstr>Arial Rounded MT Bold</vt:lpstr>
      <vt:lpstr>Calibri</vt:lpstr>
      <vt:lpstr>Calibri Light</vt:lpstr>
      <vt:lpstr>Century Gothic</vt:lpstr>
      <vt:lpstr>Courier New</vt:lpstr>
      <vt:lpstr>inherit</vt:lpstr>
      <vt:lpstr>Palatino Linotype</vt:lpstr>
      <vt:lpstr>Times New Roman</vt:lpstr>
      <vt:lpstr>Wingdings 3</vt:lpstr>
      <vt:lpstr>Sezione</vt:lpstr>
      <vt:lpstr>Ione</vt:lpstr>
      <vt:lpstr>1_Tema di Office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You can help at a distance…</vt:lpstr>
      <vt:lpstr>Presentazione standard di PowerPoint</vt:lpstr>
      <vt:lpstr>Donation</vt:lpstr>
      <vt:lpstr>  Missionaries</vt:lpstr>
      <vt:lpstr>Clown Therapy</vt:lpstr>
      <vt:lpstr>Volunteering</vt:lpstr>
      <vt:lpstr>Presentazione standard di PowerPoint</vt:lpstr>
      <vt:lpstr>I</vt:lpstr>
      <vt:lpstr> pedophilia  is a "crime against humanity "  </vt:lpstr>
      <vt:lpstr>Presentazione standard di PowerPoint</vt:lpstr>
      <vt:lpstr>Presentazione standard di PowerPoint</vt:lpstr>
      <vt:lpstr>Presentazione standard di PowerPoint</vt:lpstr>
      <vt:lpstr>Presentazione standard di PowerPoint</vt:lpstr>
      <vt:lpstr>We have to play our part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Rossella</dc:creator>
  <cp:lastModifiedBy>daniela scifo</cp:lastModifiedBy>
  <cp:revision>58</cp:revision>
  <dcterms:created xsi:type="dcterms:W3CDTF">2018-12-29T14:26:24Z</dcterms:created>
  <dcterms:modified xsi:type="dcterms:W3CDTF">2019-03-07T10:31:13Z</dcterms:modified>
</cp:coreProperties>
</file>