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8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2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343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4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97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8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12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5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8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2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0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6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8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FA9E4F-CF89-4406-B065-9469702DC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64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97A384-9852-4DC3-A33F-A7C982078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1550" y="1122363"/>
            <a:ext cx="7090410" cy="1793049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800" dirty="0"/>
              <a:t>Mediterranean Sea: </a:t>
            </a:r>
            <a:br>
              <a:rPr lang="en-US" sz="4800" dirty="0"/>
            </a:br>
            <a:r>
              <a:rPr lang="en-US" sz="4800" dirty="0"/>
              <a:t>		A wave of hands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03A3AA3-5DBC-4278-B86A-129427B33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3135587"/>
            <a:ext cx="4023360" cy="1208141"/>
          </a:xfrm>
        </p:spPr>
        <p:txBody>
          <a:bodyPr>
            <a:normAutofit/>
          </a:bodyPr>
          <a:lstStyle/>
          <a:p>
            <a:r>
              <a:rPr lang="en-US" sz="2000" dirty="0"/>
              <a:t>Greece and Cyprus in shaken Northeastern Europe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693DD1-1655-40C5-8ABB-05D29794C517}"/>
              </a:ext>
            </a:extLst>
          </p:cNvPr>
          <p:cNvSpPr txBox="1"/>
          <p:nvPr/>
        </p:nvSpPr>
        <p:spPr>
          <a:xfrm>
            <a:off x="6258757" y="4918229"/>
            <a:ext cx="5530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students of Dali 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smtClean="0"/>
              <a:t>Primary </a:t>
            </a:r>
            <a:r>
              <a:rPr lang="en-US" dirty="0"/>
              <a:t>School and </a:t>
            </a:r>
            <a:r>
              <a:rPr lang="en-US" dirty="0" err="1"/>
              <a:t>Lakatamia</a:t>
            </a:r>
            <a:r>
              <a:rPr lang="en-US" dirty="0"/>
              <a:t>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 smtClean="0"/>
              <a:t>PrimarySchool</a:t>
            </a:r>
            <a:endParaRPr lang="en-US" dirty="0"/>
          </a:p>
          <a:p>
            <a:endParaRPr lang="en-US" dirty="0"/>
          </a:p>
          <a:p>
            <a:r>
              <a:rPr lang="en-US" dirty="0"/>
              <a:t>Teachers: </a:t>
            </a:r>
            <a:r>
              <a:rPr lang="en-US" dirty="0" err="1"/>
              <a:t>Glykeria</a:t>
            </a:r>
            <a:r>
              <a:rPr lang="en-US" dirty="0"/>
              <a:t> </a:t>
            </a:r>
            <a:r>
              <a:rPr lang="en-US" dirty="0" err="1"/>
              <a:t>Solomou</a:t>
            </a:r>
            <a:r>
              <a:rPr lang="en-US" dirty="0"/>
              <a:t>, Rika </a:t>
            </a:r>
            <a:r>
              <a:rPr lang="en-US" dirty="0" err="1"/>
              <a:t>Vrahimi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510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90C152-87AF-4146-BCE8-8F68391F2857}"/>
              </a:ext>
            </a:extLst>
          </p:cNvPr>
          <p:cNvSpPr txBox="1"/>
          <p:nvPr/>
        </p:nvSpPr>
        <p:spPr>
          <a:xfrm>
            <a:off x="781235" y="816746"/>
            <a:ext cx="105022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This spot is about the children’s adventure in the sea, who in their effort to escape the dangers of war at their country, they board a boat to Greece.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It is also about the Greek volunteers’ role in rescuing them.</a:t>
            </a:r>
          </a:p>
        </p:txBody>
      </p:sp>
    </p:spTree>
    <p:extLst>
      <p:ext uri="{BB962C8B-B14F-4D97-AF65-F5344CB8AC3E}">
        <p14:creationId xmlns:p14="http://schemas.microsoft.com/office/powerpoint/2010/main" val="21522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4C91AEA-ED9A-47B1-8B6B-689BA38D4EF9}"/>
              </a:ext>
            </a:extLst>
          </p:cNvPr>
          <p:cNvSpPr txBox="1"/>
          <p:nvPr/>
        </p:nvSpPr>
        <p:spPr>
          <a:xfrm>
            <a:off x="683581" y="878889"/>
            <a:ext cx="108041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Students were inspired by stories they read in the book “Through their eyes, 12 children, 12 stories, 12 dreams of tomorrow, by Greek author </a:t>
            </a:r>
            <a:r>
              <a:rPr lang="en-US" sz="3200" dirty="0" err="1"/>
              <a:t>Fotini</a:t>
            </a:r>
            <a:r>
              <a:rPr lang="en-US" sz="3200" dirty="0"/>
              <a:t> </a:t>
            </a:r>
            <a:r>
              <a:rPr lang="en-US" sz="3200" dirty="0" err="1"/>
              <a:t>Constantopoulou</a:t>
            </a:r>
            <a:r>
              <a:rPr lang="en-US" sz="3200" dirty="0"/>
              <a:t> to write the poems in this spot.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56CA40C-9F8C-43CB-9F70-E81C53F8A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7085">
            <a:off x="7219970" y="2740975"/>
            <a:ext cx="4090181" cy="409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F6E2CC-F8E8-4A35-A901-D1E79427D99F}"/>
              </a:ext>
            </a:extLst>
          </p:cNvPr>
          <p:cNvSpPr txBox="1"/>
          <p:nvPr/>
        </p:nvSpPr>
        <p:spPr>
          <a:xfrm>
            <a:off x="630315" y="541538"/>
            <a:ext cx="11043821" cy="592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“For those hands that were lost in the sea,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for those hands that fought in the sea and were saved,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for those hands that fought in the sea to save and not to be saved,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for those hands that fed, cared for, hugged other hands without any gain or reward,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for those hands that their touch gave hope…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We hope that one day those hands will not need to exist…</a:t>
            </a:r>
          </a:p>
        </p:txBody>
      </p:sp>
    </p:spTree>
    <p:extLst>
      <p:ext uri="{BB962C8B-B14F-4D97-AF65-F5344CB8AC3E}">
        <p14:creationId xmlns:p14="http://schemas.microsoft.com/office/powerpoint/2010/main" val="41016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CBAB78-D922-4902-BB5B-54E5BC87D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15" y="391080"/>
            <a:ext cx="2828925" cy="1619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8A83FA-3820-4733-A0BE-AB54ABE2FC9B}"/>
              </a:ext>
            </a:extLst>
          </p:cNvPr>
          <p:cNvSpPr txBox="1"/>
          <p:nvPr/>
        </p:nvSpPr>
        <p:spPr>
          <a:xfrm>
            <a:off x="896645" y="2592280"/>
            <a:ext cx="103158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Fire, guns, grenades, screams…</a:t>
            </a:r>
          </a:p>
          <a:p>
            <a:r>
              <a:rPr lang="en-US" dirty="0"/>
              <a:t>A thousand shouts and then silence…</a:t>
            </a:r>
          </a:p>
          <a:p>
            <a:r>
              <a:rPr lang="en-US" dirty="0"/>
              <a:t>Death everywhere…</a:t>
            </a:r>
          </a:p>
          <a:p>
            <a:r>
              <a:rPr lang="en-US" dirty="0"/>
              <a:t>My friend is gone…</a:t>
            </a:r>
          </a:p>
          <a:p>
            <a:r>
              <a:rPr lang="en-US" dirty="0"/>
              <a:t>I find a boat, to save myself…</a:t>
            </a:r>
          </a:p>
          <a:p>
            <a:r>
              <a:rPr lang="en-US" dirty="0"/>
              <a:t>I cannot live here anymore…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Hands out of the water, </a:t>
            </a:r>
          </a:p>
          <a:p>
            <a:r>
              <a:rPr lang="en-US" dirty="0"/>
              <a:t>in a boat, where 12 people became 32…</a:t>
            </a:r>
          </a:p>
          <a:p>
            <a:r>
              <a:rPr lang="en-US" dirty="0"/>
              <a:t>Each hand grasps another hand and everyone shouts:</a:t>
            </a:r>
          </a:p>
          <a:p>
            <a:r>
              <a:rPr lang="en-US" dirty="0"/>
              <a:t>Don’t leave me! You can do it! Don’t let go!</a:t>
            </a:r>
          </a:p>
        </p:txBody>
      </p:sp>
    </p:spTree>
    <p:extLst>
      <p:ext uri="{BB962C8B-B14F-4D97-AF65-F5344CB8AC3E}">
        <p14:creationId xmlns:p14="http://schemas.microsoft.com/office/powerpoint/2010/main" val="32395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868617-5D05-4951-B1EB-E8C9ED11C928}"/>
              </a:ext>
            </a:extLst>
          </p:cNvPr>
          <p:cNvSpPr txBox="1"/>
          <p:nvPr/>
        </p:nvSpPr>
        <p:spPr>
          <a:xfrm>
            <a:off x="745724" y="719091"/>
            <a:ext cx="108218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sea water, it’s freezing cold…</a:t>
            </a:r>
          </a:p>
          <a:p>
            <a:r>
              <a:rPr lang="en-US" dirty="0"/>
              <a:t>I need something to hold on to…</a:t>
            </a:r>
          </a:p>
          <a:p>
            <a:r>
              <a:rPr lang="en-US" dirty="0"/>
              <a:t>A hand to pull me out of the water…</a:t>
            </a:r>
          </a:p>
          <a:p>
            <a:r>
              <a:rPr lang="en-US" dirty="0"/>
              <a:t>I pray to God for help…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see a boat coming </a:t>
            </a:r>
            <a:r>
              <a:rPr lang="en-US" dirty="0" smtClean="0"/>
              <a:t>from </a:t>
            </a:r>
            <a:r>
              <a:rPr lang="en-US" dirty="0"/>
              <a:t>afar…</a:t>
            </a:r>
          </a:p>
          <a:p>
            <a:r>
              <a:rPr lang="en-US" dirty="0"/>
              <a:t>My heart pounds…</a:t>
            </a:r>
          </a:p>
          <a:p>
            <a:r>
              <a:rPr lang="en-US" dirty="0"/>
              <a:t>We raise our hands high…</a:t>
            </a:r>
          </a:p>
          <a:p>
            <a:r>
              <a:rPr lang="en-US" dirty="0"/>
              <a:t>We scream for help…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hand pulls me out of the sea…</a:t>
            </a:r>
          </a:p>
          <a:p>
            <a:r>
              <a:rPr lang="en-US" dirty="0"/>
              <a:t>I find shelter…away from the disasters of the war…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want to be a doctor, a teacher, a psychologist…</a:t>
            </a:r>
          </a:p>
          <a:p>
            <a:r>
              <a:rPr lang="en-US" dirty="0"/>
              <a:t>To help children like myself…</a:t>
            </a:r>
          </a:p>
          <a:p>
            <a:r>
              <a:rPr lang="en-US" dirty="0"/>
              <a:t>And never to forget that I was once…in a wave of hands</a:t>
            </a:r>
          </a:p>
        </p:txBody>
      </p:sp>
    </p:spTree>
    <p:extLst>
      <p:ext uri="{BB962C8B-B14F-4D97-AF65-F5344CB8AC3E}">
        <p14:creationId xmlns:p14="http://schemas.microsoft.com/office/powerpoint/2010/main" val="41339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186</TotalTime>
  <Words>374</Words>
  <Application>Microsoft Office PowerPoint</Application>
  <PresentationFormat>Προσαρμογή</PresentationFormat>
  <Paragraphs>47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Droplet</vt:lpstr>
      <vt:lpstr>Mediterranean Sea:    A wave of hands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Mediterranean Sea:    A wave of hands</dc:title>
  <dc:creator>Μαριλένα Ρούσου</dc:creator>
  <cp:lastModifiedBy>Dali C</cp:lastModifiedBy>
  <cp:revision>11</cp:revision>
  <dcterms:created xsi:type="dcterms:W3CDTF">2021-01-17T07:03:50Z</dcterms:created>
  <dcterms:modified xsi:type="dcterms:W3CDTF">2021-01-26T10:01:24Z</dcterms:modified>
</cp:coreProperties>
</file>