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85460-66A2-4A7B-A65B-464966140C78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37CFD21-5190-453F-8462-3E0A3C3A5AB3}">
      <dgm:prSet phldrT="[Texto]" custT="1"/>
      <dgm:spPr/>
      <dgm:t>
        <a:bodyPr/>
        <a:lstStyle/>
        <a:p>
          <a:r>
            <a:rPr lang="es-ES" sz="3600" b="1" dirty="0"/>
            <a:t>CHILD EDUCATION</a:t>
          </a:r>
        </a:p>
      </dgm:t>
    </dgm:pt>
    <dgm:pt modelId="{CE5A62D2-8F60-439C-B4D2-DFFECB007A5C}" type="parTrans" cxnId="{50BF24DD-8DDF-45DB-8E73-789158958F73}">
      <dgm:prSet/>
      <dgm:spPr/>
      <dgm:t>
        <a:bodyPr/>
        <a:lstStyle/>
        <a:p>
          <a:endParaRPr lang="es-ES"/>
        </a:p>
      </dgm:t>
    </dgm:pt>
    <dgm:pt modelId="{B95F1827-AEF3-47C6-8BEF-1F66194CBDEF}" type="sibTrans" cxnId="{50BF24DD-8DDF-45DB-8E73-789158958F73}">
      <dgm:prSet/>
      <dgm:spPr/>
      <dgm:t>
        <a:bodyPr/>
        <a:lstStyle/>
        <a:p>
          <a:endParaRPr lang="es-ES"/>
        </a:p>
      </dgm:t>
    </dgm:pt>
    <dgm:pt modelId="{F616F200-1633-415D-AD82-DD73852249A6}">
      <dgm:prSet phldrT="[Texto]"/>
      <dgm:spPr/>
      <dgm:t>
        <a:bodyPr/>
        <a:lstStyle/>
        <a:p>
          <a:r>
            <a:rPr lang="es-ES" dirty="0"/>
            <a:t>3 a 6 </a:t>
          </a:r>
          <a:r>
            <a:rPr lang="es-ES" dirty="0" err="1"/>
            <a:t>years</a:t>
          </a:r>
          <a:r>
            <a:rPr lang="es-ES" dirty="0"/>
            <a:t> </a:t>
          </a:r>
        </a:p>
      </dgm:t>
    </dgm:pt>
    <dgm:pt modelId="{2CAD9394-773E-4BAD-966B-9232808D719E}" type="parTrans" cxnId="{4828B418-C092-4912-BA5E-83FCEDB668BB}">
      <dgm:prSet/>
      <dgm:spPr/>
      <dgm:t>
        <a:bodyPr/>
        <a:lstStyle/>
        <a:p>
          <a:endParaRPr lang="es-ES"/>
        </a:p>
      </dgm:t>
    </dgm:pt>
    <dgm:pt modelId="{DC46C8DD-DD03-4B21-B2C9-64F493A8E9C6}" type="sibTrans" cxnId="{4828B418-C092-4912-BA5E-83FCEDB668BB}">
      <dgm:prSet/>
      <dgm:spPr/>
      <dgm:t>
        <a:bodyPr/>
        <a:lstStyle/>
        <a:p>
          <a:endParaRPr lang="es-ES"/>
        </a:p>
      </dgm:t>
    </dgm:pt>
    <dgm:pt modelId="{797EB341-23D3-441A-A94C-FA7BE4E2B2FF}">
      <dgm:prSet phldrT="[Texto]"/>
      <dgm:spPr/>
      <dgm:t>
        <a:bodyPr/>
        <a:lstStyle/>
        <a:p>
          <a:r>
            <a:rPr lang="es-ES" dirty="0"/>
            <a:t>3 </a:t>
          </a:r>
          <a:r>
            <a:rPr lang="es-ES" dirty="0" err="1"/>
            <a:t>levels</a:t>
          </a:r>
          <a:endParaRPr lang="es-ES" dirty="0"/>
        </a:p>
      </dgm:t>
    </dgm:pt>
    <dgm:pt modelId="{EC124DF5-845E-476E-9256-4B2721394BC6}" type="parTrans" cxnId="{3C306F2C-FC7D-4820-A9BA-3F558EDF3417}">
      <dgm:prSet/>
      <dgm:spPr/>
      <dgm:t>
        <a:bodyPr/>
        <a:lstStyle/>
        <a:p>
          <a:endParaRPr lang="es-ES"/>
        </a:p>
      </dgm:t>
    </dgm:pt>
    <dgm:pt modelId="{6A0CFD03-1C69-4847-BE1B-ED84C8A1FCB7}" type="sibTrans" cxnId="{3C306F2C-FC7D-4820-A9BA-3F558EDF3417}">
      <dgm:prSet/>
      <dgm:spPr/>
      <dgm:t>
        <a:bodyPr/>
        <a:lstStyle/>
        <a:p>
          <a:endParaRPr lang="es-ES"/>
        </a:p>
      </dgm:t>
    </dgm:pt>
    <dgm:pt modelId="{EFB23030-2E85-4852-8CB1-08544A579002}">
      <dgm:prSet phldrT="[Texto]" custT="1"/>
      <dgm:spPr/>
      <dgm:t>
        <a:bodyPr/>
        <a:lstStyle/>
        <a:p>
          <a:r>
            <a:rPr lang="es-ES" sz="3600" b="1" dirty="0"/>
            <a:t>PRIMARY EDUCATION</a:t>
          </a:r>
        </a:p>
      </dgm:t>
    </dgm:pt>
    <dgm:pt modelId="{063C2788-FF6C-4DA5-B3FA-A9D44E63BAA8}" type="parTrans" cxnId="{BBD31C0F-7C4B-495A-9BEE-C63CE2CE7283}">
      <dgm:prSet/>
      <dgm:spPr/>
      <dgm:t>
        <a:bodyPr/>
        <a:lstStyle/>
        <a:p>
          <a:endParaRPr lang="es-ES"/>
        </a:p>
      </dgm:t>
    </dgm:pt>
    <dgm:pt modelId="{0600B711-B882-4CF8-91BB-91302F93DE18}" type="sibTrans" cxnId="{BBD31C0F-7C4B-495A-9BEE-C63CE2CE7283}">
      <dgm:prSet/>
      <dgm:spPr/>
      <dgm:t>
        <a:bodyPr/>
        <a:lstStyle/>
        <a:p>
          <a:endParaRPr lang="es-ES"/>
        </a:p>
      </dgm:t>
    </dgm:pt>
    <dgm:pt modelId="{A14D5B44-99A2-4857-A93F-63C425E049EE}">
      <dgm:prSet phldrT="[Texto]"/>
      <dgm:spPr/>
      <dgm:t>
        <a:bodyPr/>
        <a:lstStyle/>
        <a:p>
          <a:r>
            <a:rPr lang="es-ES" dirty="0"/>
            <a:t>6 a 12 </a:t>
          </a:r>
          <a:r>
            <a:rPr lang="es-ES" dirty="0" err="1"/>
            <a:t>years</a:t>
          </a:r>
          <a:endParaRPr lang="es-ES" dirty="0"/>
        </a:p>
      </dgm:t>
    </dgm:pt>
    <dgm:pt modelId="{C72C188E-2E49-40E2-8D76-3956C2624A9C}" type="parTrans" cxnId="{504EFCDB-5E93-49A0-BE73-2B3021BB5210}">
      <dgm:prSet/>
      <dgm:spPr/>
      <dgm:t>
        <a:bodyPr/>
        <a:lstStyle/>
        <a:p>
          <a:endParaRPr lang="es-ES"/>
        </a:p>
      </dgm:t>
    </dgm:pt>
    <dgm:pt modelId="{D9BEDCB5-05A7-49C8-B244-523BFCBE195F}" type="sibTrans" cxnId="{504EFCDB-5E93-49A0-BE73-2B3021BB5210}">
      <dgm:prSet/>
      <dgm:spPr/>
      <dgm:t>
        <a:bodyPr/>
        <a:lstStyle/>
        <a:p>
          <a:endParaRPr lang="es-ES"/>
        </a:p>
      </dgm:t>
    </dgm:pt>
    <dgm:pt modelId="{FF28D879-AD67-4DE9-B34B-41C3237BC9DA}">
      <dgm:prSet phldrT="[Texto]"/>
      <dgm:spPr/>
      <dgm:t>
        <a:bodyPr/>
        <a:lstStyle/>
        <a:p>
          <a:r>
            <a:rPr lang="es-ES" dirty="0"/>
            <a:t>6 </a:t>
          </a:r>
          <a:r>
            <a:rPr lang="es-ES" dirty="0" err="1"/>
            <a:t>levels</a:t>
          </a:r>
          <a:endParaRPr lang="es-ES" dirty="0"/>
        </a:p>
      </dgm:t>
    </dgm:pt>
    <dgm:pt modelId="{6A84C083-1FF7-45CE-B10D-A80D89B972A4}" type="parTrans" cxnId="{DBAE35AA-A22E-4EC5-9E23-8BECFAA3AB94}">
      <dgm:prSet/>
      <dgm:spPr/>
      <dgm:t>
        <a:bodyPr/>
        <a:lstStyle/>
        <a:p>
          <a:endParaRPr lang="es-ES"/>
        </a:p>
      </dgm:t>
    </dgm:pt>
    <dgm:pt modelId="{525CA1E7-9CEF-47FE-89E0-764B0B3904AA}" type="sibTrans" cxnId="{DBAE35AA-A22E-4EC5-9E23-8BECFAA3AB94}">
      <dgm:prSet/>
      <dgm:spPr/>
      <dgm:t>
        <a:bodyPr/>
        <a:lstStyle/>
        <a:p>
          <a:endParaRPr lang="es-ES"/>
        </a:p>
      </dgm:t>
    </dgm:pt>
    <dgm:pt modelId="{13367224-F554-4C08-A8CD-140E94968A48}">
      <dgm:prSet phldrT="[Texto]" custT="1"/>
      <dgm:spPr/>
      <dgm:t>
        <a:bodyPr/>
        <a:lstStyle/>
        <a:p>
          <a:r>
            <a:rPr lang="es-ES" sz="3600" b="1" dirty="0"/>
            <a:t>SECONDARY EDUCATION</a:t>
          </a:r>
        </a:p>
      </dgm:t>
    </dgm:pt>
    <dgm:pt modelId="{79B42498-DEED-4563-8D6B-B30483ACED1F}" type="parTrans" cxnId="{B0ACBD21-A9E3-4B1F-9A6A-95B6CB84B068}">
      <dgm:prSet/>
      <dgm:spPr/>
      <dgm:t>
        <a:bodyPr/>
        <a:lstStyle/>
        <a:p>
          <a:endParaRPr lang="es-ES"/>
        </a:p>
      </dgm:t>
    </dgm:pt>
    <dgm:pt modelId="{D4F5E9D0-BD08-4512-B739-537DE1F63250}" type="sibTrans" cxnId="{B0ACBD21-A9E3-4B1F-9A6A-95B6CB84B068}">
      <dgm:prSet/>
      <dgm:spPr/>
      <dgm:t>
        <a:bodyPr/>
        <a:lstStyle/>
        <a:p>
          <a:endParaRPr lang="es-ES"/>
        </a:p>
      </dgm:t>
    </dgm:pt>
    <dgm:pt modelId="{D7425354-0F86-4477-8AAA-A2451B3CCB51}">
      <dgm:prSet phldrT="[Texto]"/>
      <dgm:spPr/>
      <dgm:t>
        <a:bodyPr/>
        <a:lstStyle/>
        <a:p>
          <a:r>
            <a:rPr lang="es-ES" dirty="0"/>
            <a:t>12 a 16 </a:t>
          </a:r>
          <a:r>
            <a:rPr lang="es-ES" dirty="0" err="1"/>
            <a:t>years</a:t>
          </a:r>
          <a:endParaRPr lang="es-ES" dirty="0"/>
        </a:p>
      </dgm:t>
    </dgm:pt>
    <dgm:pt modelId="{8D362D1A-7B6B-42EE-B638-5D3F42B32353}" type="parTrans" cxnId="{646E6CC1-FA40-43EE-8022-215BF74D6582}">
      <dgm:prSet/>
      <dgm:spPr/>
      <dgm:t>
        <a:bodyPr/>
        <a:lstStyle/>
        <a:p>
          <a:endParaRPr lang="es-ES"/>
        </a:p>
      </dgm:t>
    </dgm:pt>
    <dgm:pt modelId="{F32E8A1F-239F-41D4-9C92-32F3C423A826}" type="sibTrans" cxnId="{646E6CC1-FA40-43EE-8022-215BF74D6582}">
      <dgm:prSet/>
      <dgm:spPr/>
      <dgm:t>
        <a:bodyPr/>
        <a:lstStyle/>
        <a:p>
          <a:endParaRPr lang="es-ES"/>
        </a:p>
      </dgm:t>
    </dgm:pt>
    <dgm:pt modelId="{79157FFE-88F0-4319-B177-9EEF14D25AA7}">
      <dgm:prSet phldrT="[Texto]"/>
      <dgm:spPr/>
      <dgm:t>
        <a:bodyPr/>
        <a:lstStyle/>
        <a:p>
          <a:r>
            <a:rPr lang="es-ES" dirty="0"/>
            <a:t>4 </a:t>
          </a:r>
          <a:r>
            <a:rPr lang="es-ES" dirty="0" err="1"/>
            <a:t>levels</a:t>
          </a:r>
          <a:endParaRPr lang="es-ES" dirty="0"/>
        </a:p>
      </dgm:t>
    </dgm:pt>
    <dgm:pt modelId="{29AC968D-EB1E-4606-A522-2B40DBE8A3B7}" type="parTrans" cxnId="{0A9542ED-1AD5-4240-8A92-0CE942F14F0F}">
      <dgm:prSet/>
      <dgm:spPr/>
      <dgm:t>
        <a:bodyPr/>
        <a:lstStyle/>
        <a:p>
          <a:endParaRPr lang="es-ES"/>
        </a:p>
      </dgm:t>
    </dgm:pt>
    <dgm:pt modelId="{90566971-F818-4FFC-8258-2C4C3BE4D5B6}" type="sibTrans" cxnId="{0A9542ED-1AD5-4240-8A92-0CE942F14F0F}">
      <dgm:prSet/>
      <dgm:spPr/>
      <dgm:t>
        <a:bodyPr/>
        <a:lstStyle/>
        <a:p>
          <a:endParaRPr lang="es-ES"/>
        </a:p>
      </dgm:t>
    </dgm:pt>
    <dgm:pt modelId="{E214F314-5A6B-4A60-BCDE-B8CAD9F1F3D1}" type="pres">
      <dgm:prSet presAssocID="{24985460-66A2-4A7B-A65B-464966140C78}" presName="Name0" presStyleCnt="0">
        <dgm:presLayoutVars>
          <dgm:dir/>
          <dgm:animLvl val="lvl"/>
          <dgm:resizeHandles val="exact"/>
        </dgm:presLayoutVars>
      </dgm:prSet>
      <dgm:spPr/>
    </dgm:pt>
    <dgm:pt modelId="{D4A238CB-5580-4BB2-98C0-C72C47B889B9}" type="pres">
      <dgm:prSet presAssocID="{13367224-F554-4C08-A8CD-140E94968A48}" presName="boxAndChildren" presStyleCnt="0"/>
      <dgm:spPr/>
    </dgm:pt>
    <dgm:pt modelId="{98ACB996-6106-47B2-ADC0-3C72A7CD0ECB}" type="pres">
      <dgm:prSet presAssocID="{13367224-F554-4C08-A8CD-140E94968A48}" presName="parentTextBox" presStyleLbl="node1" presStyleIdx="0" presStyleCnt="3"/>
      <dgm:spPr/>
    </dgm:pt>
    <dgm:pt modelId="{323E5F10-6C51-4016-8FAF-3A7E344D4D02}" type="pres">
      <dgm:prSet presAssocID="{13367224-F554-4C08-A8CD-140E94968A48}" presName="entireBox" presStyleLbl="node1" presStyleIdx="0" presStyleCnt="3"/>
      <dgm:spPr/>
    </dgm:pt>
    <dgm:pt modelId="{28F6B768-E2FB-4360-803A-8004D578379A}" type="pres">
      <dgm:prSet presAssocID="{13367224-F554-4C08-A8CD-140E94968A48}" presName="descendantBox" presStyleCnt="0"/>
      <dgm:spPr/>
    </dgm:pt>
    <dgm:pt modelId="{F9FBEA54-E0AF-422F-B5F3-452129DFB004}" type="pres">
      <dgm:prSet presAssocID="{D7425354-0F86-4477-8AAA-A2451B3CCB51}" presName="childTextBox" presStyleLbl="fgAccFollowNode1" presStyleIdx="0" presStyleCnt="6">
        <dgm:presLayoutVars>
          <dgm:bulletEnabled val="1"/>
        </dgm:presLayoutVars>
      </dgm:prSet>
      <dgm:spPr/>
    </dgm:pt>
    <dgm:pt modelId="{CE15CC68-D116-4199-B1D7-845BA40ED90D}" type="pres">
      <dgm:prSet presAssocID="{79157FFE-88F0-4319-B177-9EEF14D25AA7}" presName="childTextBox" presStyleLbl="fgAccFollowNode1" presStyleIdx="1" presStyleCnt="6">
        <dgm:presLayoutVars>
          <dgm:bulletEnabled val="1"/>
        </dgm:presLayoutVars>
      </dgm:prSet>
      <dgm:spPr/>
    </dgm:pt>
    <dgm:pt modelId="{F942214F-AEF9-4EAE-B2DF-7BCD4E4530E9}" type="pres">
      <dgm:prSet presAssocID="{0600B711-B882-4CF8-91BB-91302F93DE18}" presName="sp" presStyleCnt="0"/>
      <dgm:spPr/>
    </dgm:pt>
    <dgm:pt modelId="{A3265255-E089-4738-9B97-7DE42EABBA38}" type="pres">
      <dgm:prSet presAssocID="{EFB23030-2E85-4852-8CB1-08544A579002}" presName="arrowAndChildren" presStyleCnt="0"/>
      <dgm:spPr/>
    </dgm:pt>
    <dgm:pt modelId="{B7335DC2-EBC4-45E9-AD29-8E43A48B136D}" type="pres">
      <dgm:prSet presAssocID="{EFB23030-2E85-4852-8CB1-08544A579002}" presName="parentTextArrow" presStyleLbl="node1" presStyleIdx="0" presStyleCnt="3"/>
      <dgm:spPr/>
    </dgm:pt>
    <dgm:pt modelId="{B0B07A91-9A67-49A5-B8E6-3B00FCD67C98}" type="pres">
      <dgm:prSet presAssocID="{EFB23030-2E85-4852-8CB1-08544A579002}" presName="arrow" presStyleLbl="node1" presStyleIdx="1" presStyleCnt="3"/>
      <dgm:spPr/>
    </dgm:pt>
    <dgm:pt modelId="{95E3B8E8-29DE-4A3C-B2DC-5A42BB819423}" type="pres">
      <dgm:prSet presAssocID="{EFB23030-2E85-4852-8CB1-08544A579002}" presName="descendantArrow" presStyleCnt="0"/>
      <dgm:spPr/>
    </dgm:pt>
    <dgm:pt modelId="{F4ACFBB9-9777-4B55-B4DB-4C6BDF6AED4E}" type="pres">
      <dgm:prSet presAssocID="{A14D5B44-99A2-4857-A93F-63C425E049EE}" presName="childTextArrow" presStyleLbl="fgAccFollowNode1" presStyleIdx="2" presStyleCnt="6">
        <dgm:presLayoutVars>
          <dgm:bulletEnabled val="1"/>
        </dgm:presLayoutVars>
      </dgm:prSet>
      <dgm:spPr/>
    </dgm:pt>
    <dgm:pt modelId="{ED33CD11-E206-44A4-83D0-1373CAA31CE6}" type="pres">
      <dgm:prSet presAssocID="{FF28D879-AD67-4DE9-B34B-41C3237BC9DA}" presName="childTextArrow" presStyleLbl="fgAccFollowNode1" presStyleIdx="3" presStyleCnt="6">
        <dgm:presLayoutVars>
          <dgm:bulletEnabled val="1"/>
        </dgm:presLayoutVars>
      </dgm:prSet>
      <dgm:spPr/>
    </dgm:pt>
    <dgm:pt modelId="{DDF114CF-6D86-4042-8EEA-ADA1EB74E3CF}" type="pres">
      <dgm:prSet presAssocID="{B95F1827-AEF3-47C6-8BEF-1F66194CBDEF}" presName="sp" presStyleCnt="0"/>
      <dgm:spPr/>
    </dgm:pt>
    <dgm:pt modelId="{DE9AD1E8-5E5D-48AF-8A7D-2690785F2AF8}" type="pres">
      <dgm:prSet presAssocID="{637CFD21-5190-453F-8462-3E0A3C3A5AB3}" presName="arrowAndChildren" presStyleCnt="0"/>
      <dgm:spPr/>
    </dgm:pt>
    <dgm:pt modelId="{4EB02C0E-132A-4C54-9345-E1AC5A625A7C}" type="pres">
      <dgm:prSet presAssocID="{637CFD21-5190-453F-8462-3E0A3C3A5AB3}" presName="parentTextArrow" presStyleLbl="node1" presStyleIdx="1" presStyleCnt="3"/>
      <dgm:spPr/>
    </dgm:pt>
    <dgm:pt modelId="{EAA80942-AFE4-45B1-BA91-6451272B49D5}" type="pres">
      <dgm:prSet presAssocID="{637CFD21-5190-453F-8462-3E0A3C3A5AB3}" presName="arrow" presStyleLbl="node1" presStyleIdx="2" presStyleCnt="3"/>
      <dgm:spPr/>
    </dgm:pt>
    <dgm:pt modelId="{6B0882B6-B875-49F2-916C-CD5A7875CC67}" type="pres">
      <dgm:prSet presAssocID="{637CFD21-5190-453F-8462-3E0A3C3A5AB3}" presName="descendantArrow" presStyleCnt="0"/>
      <dgm:spPr/>
    </dgm:pt>
    <dgm:pt modelId="{C765D09D-233F-466A-9004-715BD65994CB}" type="pres">
      <dgm:prSet presAssocID="{F616F200-1633-415D-AD82-DD73852249A6}" presName="childTextArrow" presStyleLbl="fgAccFollowNode1" presStyleIdx="4" presStyleCnt="6">
        <dgm:presLayoutVars>
          <dgm:bulletEnabled val="1"/>
        </dgm:presLayoutVars>
      </dgm:prSet>
      <dgm:spPr/>
    </dgm:pt>
    <dgm:pt modelId="{90FE4391-08A0-4FF7-8B3A-CB6AF007035E}" type="pres">
      <dgm:prSet presAssocID="{797EB341-23D3-441A-A94C-FA7BE4E2B2FF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BD31C0F-7C4B-495A-9BEE-C63CE2CE7283}" srcId="{24985460-66A2-4A7B-A65B-464966140C78}" destId="{EFB23030-2E85-4852-8CB1-08544A579002}" srcOrd="1" destOrd="0" parTransId="{063C2788-FF6C-4DA5-B3FA-A9D44E63BAA8}" sibTransId="{0600B711-B882-4CF8-91BB-91302F93DE18}"/>
    <dgm:cxn modelId="{4828B418-C092-4912-BA5E-83FCEDB668BB}" srcId="{637CFD21-5190-453F-8462-3E0A3C3A5AB3}" destId="{F616F200-1633-415D-AD82-DD73852249A6}" srcOrd="0" destOrd="0" parTransId="{2CAD9394-773E-4BAD-966B-9232808D719E}" sibTransId="{DC46C8DD-DD03-4B21-B2C9-64F493A8E9C6}"/>
    <dgm:cxn modelId="{B0ACBD21-A9E3-4B1F-9A6A-95B6CB84B068}" srcId="{24985460-66A2-4A7B-A65B-464966140C78}" destId="{13367224-F554-4C08-A8CD-140E94968A48}" srcOrd="2" destOrd="0" parTransId="{79B42498-DEED-4563-8D6B-B30483ACED1F}" sibTransId="{D4F5E9D0-BD08-4512-B739-537DE1F63250}"/>
    <dgm:cxn modelId="{3C306F2C-FC7D-4820-A9BA-3F558EDF3417}" srcId="{637CFD21-5190-453F-8462-3E0A3C3A5AB3}" destId="{797EB341-23D3-441A-A94C-FA7BE4E2B2FF}" srcOrd="1" destOrd="0" parTransId="{EC124DF5-845E-476E-9256-4B2721394BC6}" sibTransId="{6A0CFD03-1C69-4847-BE1B-ED84C8A1FCB7}"/>
    <dgm:cxn modelId="{6069EB31-7C62-4DD5-B31A-1A99173A1FB9}" type="presOf" srcId="{637CFD21-5190-453F-8462-3E0A3C3A5AB3}" destId="{EAA80942-AFE4-45B1-BA91-6451272B49D5}" srcOrd="1" destOrd="0" presId="urn:microsoft.com/office/officeart/2005/8/layout/process4"/>
    <dgm:cxn modelId="{7B282732-1FEF-4B70-96E6-8E0344B69A9C}" type="presOf" srcId="{13367224-F554-4C08-A8CD-140E94968A48}" destId="{323E5F10-6C51-4016-8FAF-3A7E344D4D02}" srcOrd="1" destOrd="0" presId="urn:microsoft.com/office/officeart/2005/8/layout/process4"/>
    <dgm:cxn modelId="{D7F85A35-AC5E-4070-AEDD-85CB34FD47C7}" type="presOf" srcId="{79157FFE-88F0-4319-B177-9EEF14D25AA7}" destId="{CE15CC68-D116-4199-B1D7-845BA40ED90D}" srcOrd="0" destOrd="0" presId="urn:microsoft.com/office/officeart/2005/8/layout/process4"/>
    <dgm:cxn modelId="{2BA66E5E-D08E-476F-BAEE-A4FF215B4F76}" type="presOf" srcId="{13367224-F554-4C08-A8CD-140E94968A48}" destId="{98ACB996-6106-47B2-ADC0-3C72A7CD0ECB}" srcOrd="0" destOrd="0" presId="urn:microsoft.com/office/officeart/2005/8/layout/process4"/>
    <dgm:cxn modelId="{4DBF3061-976C-4F9D-B8BA-3C14343B71BF}" type="presOf" srcId="{D7425354-0F86-4477-8AAA-A2451B3CCB51}" destId="{F9FBEA54-E0AF-422F-B5F3-452129DFB004}" srcOrd="0" destOrd="0" presId="urn:microsoft.com/office/officeart/2005/8/layout/process4"/>
    <dgm:cxn modelId="{93BE7469-E317-410A-9165-E7D58D5C7E09}" type="presOf" srcId="{FF28D879-AD67-4DE9-B34B-41C3237BC9DA}" destId="{ED33CD11-E206-44A4-83D0-1373CAA31CE6}" srcOrd="0" destOrd="0" presId="urn:microsoft.com/office/officeart/2005/8/layout/process4"/>
    <dgm:cxn modelId="{F84ECB7F-33FF-48CA-A5A4-0552E4753770}" type="presOf" srcId="{EFB23030-2E85-4852-8CB1-08544A579002}" destId="{B0B07A91-9A67-49A5-B8E6-3B00FCD67C98}" srcOrd="1" destOrd="0" presId="urn:microsoft.com/office/officeart/2005/8/layout/process4"/>
    <dgm:cxn modelId="{98E31291-3A46-4C44-8189-5A7F369E9095}" type="presOf" srcId="{797EB341-23D3-441A-A94C-FA7BE4E2B2FF}" destId="{90FE4391-08A0-4FF7-8B3A-CB6AF007035E}" srcOrd="0" destOrd="0" presId="urn:microsoft.com/office/officeart/2005/8/layout/process4"/>
    <dgm:cxn modelId="{F4B7F699-BDAF-48A6-9604-CD5BDB4AE63D}" type="presOf" srcId="{24985460-66A2-4A7B-A65B-464966140C78}" destId="{E214F314-5A6B-4A60-BCDE-B8CAD9F1F3D1}" srcOrd="0" destOrd="0" presId="urn:microsoft.com/office/officeart/2005/8/layout/process4"/>
    <dgm:cxn modelId="{B9F881A4-433F-4375-942B-8166ED0AD451}" type="presOf" srcId="{637CFD21-5190-453F-8462-3E0A3C3A5AB3}" destId="{4EB02C0E-132A-4C54-9345-E1AC5A625A7C}" srcOrd="0" destOrd="0" presId="urn:microsoft.com/office/officeart/2005/8/layout/process4"/>
    <dgm:cxn modelId="{DBAE35AA-A22E-4EC5-9E23-8BECFAA3AB94}" srcId="{EFB23030-2E85-4852-8CB1-08544A579002}" destId="{FF28D879-AD67-4DE9-B34B-41C3237BC9DA}" srcOrd="1" destOrd="0" parTransId="{6A84C083-1FF7-45CE-B10D-A80D89B972A4}" sibTransId="{525CA1E7-9CEF-47FE-89E0-764B0B3904AA}"/>
    <dgm:cxn modelId="{F2B39CAA-90A3-41A8-B2AF-A3214A451029}" type="presOf" srcId="{A14D5B44-99A2-4857-A93F-63C425E049EE}" destId="{F4ACFBB9-9777-4B55-B4DB-4C6BDF6AED4E}" srcOrd="0" destOrd="0" presId="urn:microsoft.com/office/officeart/2005/8/layout/process4"/>
    <dgm:cxn modelId="{646E6CC1-FA40-43EE-8022-215BF74D6582}" srcId="{13367224-F554-4C08-A8CD-140E94968A48}" destId="{D7425354-0F86-4477-8AAA-A2451B3CCB51}" srcOrd="0" destOrd="0" parTransId="{8D362D1A-7B6B-42EE-B638-5D3F42B32353}" sibTransId="{F32E8A1F-239F-41D4-9C92-32F3C423A826}"/>
    <dgm:cxn modelId="{4B0870C7-4805-400C-AB57-E165BCEC0724}" type="presOf" srcId="{EFB23030-2E85-4852-8CB1-08544A579002}" destId="{B7335DC2-EBC4-45E9-AD29-8E43A48B136D}" srcOrd="0" destOrd="0" presId="urn:microsoft.com/office/officeart/2005/8/layout/process4"/>
    <dgm:cxn modelId="{504EFCDB-5E93-49A0-BE73-2B3021BB5210}" srcId="{EFB23030-2E85-4852-8CB1-08544A579002}" destId="{A14D5B44-99A2-4857-A93F-63C425E049EE}" srcOrd="0" destOrd="0" parTransId="{C72C188E-2E49-40E2-8D76-3956C2624A9C}" sibTransId="{D9BEDCB5-05A7-49C8-B244-523BFCBE195F}"/>
    <dgm:cxn modelId="{50BF24DD-8DDF-45DB-8E73-789158958F73}" srcId="{24985460-66A2-4A7B-A65B-464966140C78}" destId="{637CFD21-5190-453F-8462-3E0A3C3A5AB3}" srcOrd="0" destOrd="0" parTransId="{CE5A62D2-8F60-439C-B4D2-DFFECB007A5C}" sibTransId="{B95F1827-AEF3-47C6-8BEF-1F66194CBDEF}"/>
    <dgm:cxn modelId="{55422CEA-59C7-4888-B224-C797296A485C}" type="presOf" srcId="{F616F200-1633-415D-AD82-DD73852249A6}" destId="{C765D09D-233F-466A-9004-715BD65994CB}" srcOrd="0" destOrd="0" presId="urn:microsoft.com/office/officeart/2005/8/layout/process4"/>
    <dgm:cxn modelId="{0A9542ED-1AD5-4240-8A92-0CE942F14F0F}" srcId="{13367224-F554-4C08-A8CD-140E94968A48}" destId="{79157FFE-88F0-4319-B177-9EEF14D25AA7}" srcOrd="1" destOrd="0" parTransId="{29AC968D-EB1E-4606-A522-2B40DBE8A3B7}" sibTransId="{90566971-F818-4FFC-8258-2C4C3BE4D5B6}"/>
    <dgm:cxn modelId="{E62B77B4-D3AB-4140-A01B-94E77B0DB979}" type="presParOf" srcId="{E214F314-5A6B-4A60-BCDE-B8CAD9F1F3D1}" destId="{D4A238CB-5580-4BB2-98C0-C72C47B889B9}" srcOrd="0" destOrd="0" presId="urn:microsoft.com/office/officeart/2005/8/layout/process4"/>
    <dgm:cxn modelId="{553C3302-2D35-45FC-AF07-25834FD9178B}" type="presParOf" srcId="{D4A238CB-5580-4BB2-98C0-C72C47B889B9}" destId="{98ACB996-6106-47B2-ADC0-3C72A7CD0ECB}" srcOrd="0" destOrd="0" presId="urn:microsoft.com/office/officeart/2005/8/layout/process4"/>
    <dgm:cxn modelId="{95479A49-779E-4C53-BB5F-25E01EB54119}" type="presParOf" srcId="{D4A238CB-5580-4BB2-98C0-C72C47B889B9}" destId="{323E5F10-6C51-4016-8FAF-3A7E344D4D02}" srcOrd="1" destOrd="0" presId="urn:microsoft.com/office/officeart/2005/8/layout/process4"/>
    <dgm:cxn modelId="{0B4280A2-9814-4DCF-A3F0-1FAD52549AEB}" type="presParOf" srcId="{D4A238CB-5580-4BB2-98C0-C72C47B889B9}" destId="{28F6B768-E2FB-4360-803A-8004D578379A}" srcOrd="2" destOrd="0" presId="urn:microsoft.com/office/officeart/2005/8/layout/process4"/>
    <dgm:cxn modelId="{AD9D2842-1363-4114-8EA2-C24991787C37}" type="presParOf" srcId="{28F6B768-E2FB-4360-803A-8004D578379A}" destId="{F9FBEA54-E0AF-422F-B5F3-452129DFB004}" srcOrd="0" destOrd="0" presId="urn:microsoft.com/office/officeart/2005/8/layout/process4"/>
    <dgm:cxn modelId="{998E8CF6-2E3F-4EF3-AAC9-D238483B16A8}" type="presParOf" srcId="{28F6B768-E2FB-4360-803A-8004D578379A}" destId="{CE15CC68-D116-4199-B1D7-845BA40ED90D}" srcOrd="1" destOrd="0" presId="urn:microsoft.com/office/officeart/2005/8/layout/process4"/>
    <dgm:cxn modelId="{ED1ACFFA-3DA3-4BBB-87F7-A695A5988AF9}" type="presParOf" srcId="{E214F314-5A6B-4A60-BCDE-B8CAD9F1F3D1}" destId="{F942214F-AEF9-4EAE-B2DF-7BCD4E4530E9}" srcOrd="1" destOrd="0" presId="urn:microsoft.com/office/officeart/2005/8/layout/process4"/>
    <dgm:cxn modelId="{5C107B0F-9EE9-4FFE-95B2-C20C994D8AB6}" type="presParOf" srcId="{E214F314-5A6B-4A60-BCDE-B8CAD9F1F3D1}" destId="{A3265255-E089-4738-9B97-7DE42EABBA38}" srcOrd="2" destOrd="0" presId="urn:microsoft.com/office/officeart/2005/8/layout/process4"/>
    <dgm:cxn modelId="{24293761-C9DF-4E9D-A06E-34F80909649D}" type="presParOf" srcId="{A3265255-E089-4738-9B97-7DE42EABBA38}" destId="{B7335DC2-EBC4-45E9-AD29-8E43A48B136D}" srcOrd="0" destOrd="0" presId="urn:microsoft.com/office/officeart/2005/8/layout/process4"/>
    <dgm:cxn modelId="{A5B38E4A-14EC-4226-BAE3-E2D7BC24033E}" type="presParOf" srcId="{A3265255-E089-4738-9B97-7DE42EABBA38}" destId="{B0B07A91-9A67-49A5-B8E6-3B00FCD67C98}" srcOrd="1" destOrd="0" presId="urn:microsoft.com/office/officeart/2005/8/layout/process4"/>
    <dgm:cxn modelId="{C4D2B74B-7614-4502-9B43-F04C2CB1EE5A}" type="presParOf" srcId="{A3265255-E089-4738-9B97-7DE42EABBA38}" destId="{95E3B8E8-29DE-4A3C-B2DC-5A42BB819423}" srcOrd="2" destOrd="0" presId="urn:microsoft.com/office/officeart/2005/8/layout/process4"/>
    <dgm:cxn modelId="{83A2F581-1F2B-4271-BFB8-FEC5906FCD6F}" type="presParOf" srcId="{95E3B8E8-29DE-4A3C-B2DC-5A42BB819423}" destId="{F4ACFBB9-9777-4B55-B4DB-4C6BDF6AED4E}" srcOrd="0" destOrd="0" presId="urn:microsoft.com/office/officeart/2005/8/layout/process4"/>
    <dgm:cxn modelId="{F804115F-D4EE-4DA9-946B-AC593F6AD74F}" type="presParOf" srcId="{95E3B8E8-29DE-4A3C-B2DC-5A42BB819423}" destId="{ED33CD11-E206-44A4-83D0-1373CAA31CE6}" srcOrd="1" destOrd="0" presId="urn:microsoft.com/office/officeart/2005/8/layout/process4"/>
    <dgm:cxn modelId="{A1D87E35-17A3-4A11-859B-51159CE1BB3F}" type="presParOf" srcId="{E214F314-5A6B-4A60-BCDE-B8CAD9F1F3D1}" destId="{DDF114CF-6D86-4042-8EEA-ADA1EB74E3CF}" srcOrd="3" destOrd="0" presId="urn:microsoft.com/office/officeart/2005/8/layout/process4"/>
    <dgm:cxn modelId="{66821E2C-3B02-474E-97B3-613621D454DE}" type="presParOf" srcId="{E214F314-5A6B-4A60-BCDE-B8CAD9F1F3D1}" destId="{DE9AD1E8-5E5D-48AF-8A7D-2690785F2AF8}" srcOrd="4" destOrd="0" presId="urn:microsoft.com/office/officeart/2005/8/layout/process4"/>
    <dgm:cxn modelId="{6E51615B-4140-4915-9118-19B66A13A584}" type="presParOf" srcId="{DE9AD1E8-5E5D-48AF-8A7D-2690785F2AF8}" destId="{4EB02C0E-132A-4C54-9345-E1AC5A625A7C}" srcOrd="0" destOrd="0" presId="urn:microsoft.com/office/officeart/2005/8/layout/process4"/>
    <dgm:cxn modelId="{D8C7CA85-3837-44D3-A86C-64CF43EDA5A8}" type="presParOf" srcId="{DE9AD1E8-5E5D-48AF-8A7D-2690785F2AF8}" destId="{EAA80942-AFE4-45B1-BA91-6451272B49D5}" srcOrd="1" destOrd="0" presId="urn:microsoft.com/office/officeart/2005/8/layout/process4"/>
    <dgm:cxn modelId="{A7D1DF90-684C-4B6C-9C40-EB63AD0297A0}" type="presParOf" srcId="{DE9AD1E8-5E5D-48AF-8A7D-2690785F2AF8}" destId="{6B0882B6-B875-49F2-916C-CD5A7875CC67}" srcOrd="2" destOrd="0" presId="urn:microsoft.com/office/officeart/2005/8/layout/process4"/>
    <dgm:cxn modelId="{AFE299C2-08AC-4C67-8673-0C57CBADA44B}" type="presParOf" srcId="{6B0882B6-B875-49F2-916C-CD5A7875CC67}" destId="{C765D09D-233F-466A-9004-715BD65994CB}" srcOrd="0" destOrd="0" presId="urn:microsoft.com/office/officeart/2005/8/layout/process4"/>
    <dgm:cxn modelId="{2607DAAA-843E-4F3F-A8BC-FBF8FE5673D4}" type="presParOf" srcId="{6B0882B6-B875-49F2-916C-CD5A7875CC67}" destId="{90FE4391-08A0-4FF7-8B3A-CB6AF007035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8AAD12-16FF-48AD-B772-B2157CBCEEAE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AB89BFE-E055-4123-936F-D5B80EB16913}">
      <dgm:prSet phldrT="[Texto]" custT="1"/>
      <dgm:spPr/>
      <dgm:t>
        <a:bodyPr/>
        <a:lstStyle/>
        <a:p>
          <a:r>
            <a:rPr lang="es-ES" sz="3600" b="1" dirty="0" err="1"/>
            <a:t>Obligatory</a:t>
          </a:r>
          <a:r>
            <a:rPr lang="es-ES" sz="3600" b="1" dirty="0"/>
            <a:t> </a:t>
          </a:r>
          <a:r>
            <a:rPr lang="es-ES" sz="3600" b="1" dirty="0" err="1"/>
            <a:t>education</a:t>
          </a:r>
          <a:endParaRPr lang="es-ES" sz="3600" b="1" dirty="0"/>
        </a:p>
      </dgm:t>
    </dgm:pt>
    <dgm:pt modelId="{65EB8F09-53D3-41C9-9E97-B48EA3AB7EB0}" type="parTrans" cxnId="{3262CE22-1B4E-438D-8369-169C2FB5F572}">
      <dgm:prSet/>
      <dgm:spPr/>
      <dgm:t>
        <a:bodyPr/>
        <a:lstStyle/>
        <a:p>
          <a:endParaRPr lang="es-ES"/>
        </a:p>
      </dgm:t>
    </dgm:pt>
    <dgm:pt modelId="{BC2506B0-7280-4F56-95BC-4C74BA85477A}" type="sibTrans" cxnId="{3262CE22-1B4E-438D-8369-169C2FB5F572}">
      <dgm:prSet/>
      <dgm:spPr/>
      <dgm:t>
        <a:bodyPr/>
        <a:lstStyle/>
        <a:p>
          <a:endParaRPr lang="es-ES"/>
        </a:p>
      </dgm:t>
    </dgm:pt>
    <dgm:pt modelId="{B83887C9-0C73-4572-AB8E-7291B5177FCC}">
      <dgm:prSet phldrT="[Texto]" custT="1"/>
      <dgm:spPr/>
      <dgm:t>
        <a:bodyPr/>
        <a:lstStyle/>
        <a:p>
          <a:r>
            <a:rPr lang="es-ES" sz="3600" b="1" dirty="0" err="1"/>
            <a:t>Vocational</a:t>
          </a:r>
          <a:r>
            <a:rPr lang="es-ES" sz="3600" b="1" dirty="0"/>
            <a:t> training</a:t>
          </a:r>
        </a:p>
      </dgm:t>
    </dgm:pt>
    <dgm:pt modelId="{B70D765E-6CC6-400C-91F1-21BF9544F265}" type="parTrans" cxnId="{09E6EFA0-77DE-4212-B9F8-29AAD61E60B3}">
      <dgm:prSet/>
      <dgm:spPr/>
      <dgm:t>
        <a:bodyPr/>
        <a:lstStyle/>
        <a:p>
          <a:endParaRPr lang="es-ES"/>
        </a:p>
      </dgm:t>
    </dgm:pt>
    <dgm:pt modelId="{CC57C615-E500-487B-848A-6822365A488D}" type="sibTrans" cxnId="{09E6EFA0-77DE-4212-B9F8-29AAD61E60B3}">
      <dgm:prSet/>
      <dgm:spPr/>
      <dgm:t>
        <a:bodyPr/>
        <a:lstStyle/>
        <a:p>
          <a:endParaRPr lang="es-ES"/>
        </a:p>
      </dgm:t>
    </dgm:pt>
    <dgm:pt modelId="{9884FD36-1651-46B7-801F-F5D225ABDDEB}">
      <dgm:prSet custT="1"/>
      <dgm:spPr/>
      <dgm:t>
        <a:bodyPr/>
        <a:lstStyle/>
        <a:p>
          <a:r>
            <a:rPr lang="es-ES" sz="3600" b="1" dirty="0"/>
            <a:t>High </a:t>
          </a:r>
          <a:r>
            <a:rPr lang="es-ES" sz="3600" b="1" dirty="0" err="1"/>
            <a:t>school</a:t>
          </a:r>
          <a:endParaRPr lang="es-ES" sz="3600" b="1" dirty="0"/>
        </a:p>
      </dgm:t>
    </dgm:pt>
    <dgm:pt modelId="{9357FC1A-0261-4BC6-9A95-3B79CFEB2D55}" type="parTrans" cxnId="{BCB16D10-A414-4C4F-AD8E-1CE45582AE86}">
      <dgm:prSet/>
      <dgm:spPr/>
      <dgm:t>
        <a:bodyPr/>
        <a:lstStyle/>
        <a:p>
          <a:endParaRPr lang="es-ES"/>
        </a:p>
      </dgm:t>
    </dgm:pt>
    <dgm:pt modelId="{6F636DE9-65C1-440F-9EA1-02B29896125E}" type="sibTrans" cxnId="{BCB16D10-A414-4C4F-AD8E-1CE45582AE86}">
      <dgm:prSet/>
      <dgm:spPr/>
      <dgm:t>
        <a:bodyPr/>
        <a:lstStyle/>
        <a:p>
          <a:endParaRPr lang="es-ES"/>
        </a:p>
      </dgm:t>
    </dgm:pt>
    <dgm:pt modelId="{060DE7DE-74D8-4DE0-A945-69E662D581A4}" type="pres">
      <dgm:prSet presAssocID="{AE8AAD12-16FF-48AD-B772-B2157CBCEEA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1A342D-B50A-4132-9350-6A35F4330636}" type="pres">
      <dgm:prSet presAssocID="{AE8AAD12-16FF-48AD-B772-B2157CBCEEAE}" presName="hierFlow" presStyleCnt="0"/>
      <dgm:spPr/>
    </dgm:pt>
    <dgm:pt modelId="{81CC1C29-CC7C-42E0-A71D-3520014C0522}" type="pres">
      <dgm:prSet presAssocID="{AE8AAD12-16FF-48AD-B772-B2157CBCEEA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C422669-47CF-40CF-95D7-55FAE33365CB}" type="pres">
      <dgm:prSet presAssocID="{BAB89BFE-E055-4123-936F-D5B80EB16913}" presName="Name14" presStyleCnt="0"/>
      <dgm:spPr/>
    </dgm:pt>
    <dgm:pt modelId="{995FC7B4-28CD-4217-BF80-9DAB78BDC110}" type="pres">
      <dgm:prSet presAssocID="{BAB89BFE-E055-4123-936F-D5B80EB16913}" presName="level1Shape" presStyleLbl="node0" presStyleIdx="0" presStyleCnt="1">
        <dgm:presLayoutVars>
          <dgm:chPref val="3"/>
        </dgm:presLayoutVars>
      </dgm:prSet>
      <dgm:spPr/>
    </dgm:pt>
    <dgm:pt modelId="{46E766FD-D79B-4127-B5FC-4FACDFAAAAE5}" type="pres">
      <dgm:prSet presAssocID="{BAB89BFE-E055-4123-936F-D5B80EB16913}" presName="hierChild2" presStyleCnt="0"/>
      <dgm:spPr/>
    </dgm:pt>
    <dgm:pt modelId="{21BFBCA7-8E56-4E35-AEC1-3C2822A9A062}" type="pres">
      <dgm:prSet presAssocID="{9357FC1A-0261-4BC6-9A95-3B79CFEB2D55}" presName="Name19" presStyleLbl="parChTrans1D2" presStyleIdx="0" presStyleCnt="2"/>
      <dgm:spPr/>
    </dgm:pt>
    <dgm:pt modelId="{CBD0E9DF-5BB1-4A96-9764-F61576FAF037}" type="pres">
      <dgm:prSet presAssocID="{9884FD36-1651-46B7-801F-F5D225ABDDEB}" presName="Name21" presStyleCnt="0"/>
      <dgm:spPr/>
    </dgm:pt>
    <dgm:pt modelId="{565BD49E-C1B1-4E18-928A-E8B41B5242F2}" type="pres">
      <dgm:prSet presAssocID="{9884FD36-1651-46B7-801F-F5D225ABDDEB}" presName="level2Shape" presStyleLbl="node2" presStyleIdx="0" presStyleCnt="2"/>
      <dgm:spPr/>
    </dgm:pt>
    <dgm:pt modelId="{C209DE86-C1FA-4DC4-B531-72AACCFCC77A}" type="pres">
      <dgm:prSet presAssocID="{9884FD36-1651-46B7-801F-F5D225ABDDEB}" presName="hierChild3" presStyleCnt="0"/>
      <dgm:spPr/>
    </dgm:pt>
    <dgm:pt modelId="{339A9FC1-87BC-43E5-8AD0-63EA997EA66D}" type="pres">
      <dgm:prSet presAssocID="{B70D765E-6CC6-400C-91F1-21BF9544F265}" presName="Name19" presStyleLbl="parChTrans1D2" presStyleIdx="1" presStyleCnt="2"/>
      <dgm:spPr/>
    </dgm:pt>
    <dgm:pt modelId="{08FF13F3-0963-4A76-8E49-FDFCF4B16DDA}" type="pres">
      <dgm:prSet presAssocID="{B83887C9-0C73-4572-AB8E-7291B5177FCC}" presName="Name21" presStyleCnt="0"/>
      <dgm:spPr/>
    </dgm:pt>
    <dgm:pt modelId="{DC9F8120-CE99-410E-935D-DB7F93AAEEFF}" type="pres">
      <dgm:prSet presAssocID="{B83887C9-0C73-4572-AB8E-7291B5177FCC}" presName="level2Shape" presStyleLbl="node2" presStyleIdx="1" presStyleCnt="2" custScaleX="107062"/>
      <dgm:spPr/>
    </dgm:pt>
    <dgm:pt modelId="{C4A75561-A2F7-4CEC-9474-890E3E1E26E8}" type="pres">
      <dgm:prSet presAssocID="{B83887C9-0C73-4572-AB8E-7291B5177FCC}" presName="hierChild3" presStyleCnt="0"/>
      <dgm:spPr/>
    </dgm:pt>
    <dgm:pt modelId="{D4CB588D-FBC7-4B25-B326-16048A9A91B8}" type="pres">
      <dgm:prSet presAssocID="{AE8AAD12-16FF-48AD-B772-B2157CBCEEAE}" presName="bgShapesFlow" presStyleCnt="0"/>
      <dgm:spPr/>
    </dgm:pt>
  </dgm:ptLst>
  <dgm:cxnLst>
    <dgm:cxn modelId="{15399101-0BFA-42E7-9760-05184E718A2C}" type="presOf" srcId="{9884FD36-1651-46B7-801F-F5D225ABDDEB}" destId="{565BD49E-C1B1-4E18-928A-E8B41B5242F2}" srcOrd="0" destOrd="0" presId="urn:microsoft.com/office/officeart/2005/8/layout/hierarchy6"/>
    <dgm:cxn modelId="{BCB16D10-A414-4C4F-AD8E-1CE45582AE86}" srcId="{BAB89BFE-E055-4123-936F-D5B80EB16913}" destId="{9884FD36-1651-46B7-801F-F5D225ABDDEB}" srcOrd="0" destOrd="0" parTransId="{9357FC1A-0261-4BC6-9A95-3B79CFEB2D55}" sibTransId="{6F636DE9-65C1-440F-9EA1-02B29896125E}"/>
    <dgm:cxn modelId="{3262CE22-1B4E-438D-8369-169C2FB5F572}" srcId="{AE8AAD12-16FF-48AD-B772-B2157CBCEEAE}" destId="{BAB89BFE-E055-4123-936F-D5B80EB16913}" srcOrd="0" destOrd="0" parTransId="{65EB8F09-53D3-41C9-9E97-B48EA3AB7EB0}" sibTransId="{BC2506B0-7280-4F56-95BC-4C74BA85477A}"/>
    <dgm:cxn modelId="{89473982-BB76-42E0-89D2-933FB2431C0B}" type="presOf" srcId="{BAB89BFE-E055-4123-936F-D5B80EB16913}" destId="{995FC7B4-28CD-4217-BF80-9DAB78BDC110}" srcOrd="0" destOrd="0" presId="urn:microsoft.com/office/officeart/2005/8/layout/hierarchy6"/>
    <dgm:cxn modelId="{470A3896-8D73-49DF-8C80-AD0AF698FC2C}" type="presOf" srcId="{B83887C9-0C73-4572-AB8E-7291B5177FCC}" destId="{DC9F8120-CE99-410E-935D-DB7F93AAEEFF}" srcOrd="0" destOrd="0" presId="urn:microsoft.com/office/officeart/2005/8/layout/hierarchy6"/>
    <dgm:cxn modelId="{09E6EFA0-77DE-4212-B9F8-29AAD61E60B3}" srcId="{BAB89BFE-E055-4123-936F-D5B80EB16913}" destId="{B83887C9-0C73-4572-AB8E-7291B5177FCC}" srcOrd="1" destOrd="0" parTransId="{B70D765E-6CC6-400C-91F1-21BF9544F265}" sibTransId="{CC57C615-E500-487B-848A-6822365A488D}"/>
    <dgm:cxn modelId="{06C1DEB7-E8C1-4DC3-96AE-CF5DEA98BA1E}" type="presOf" srcId="{9357FC1A-0261-4BC6-9A95-3B79CFEB2D55}" destId="{21BFBCA7-8E56-4E35-AEC1-3C2822A9A062}" srcOrd="0" destOrd="0" presId="urn:microsoft.com/office/officeart/2005/8/layout/hierarchy6"/>
    <dgm:cxn modelId="{32B3D9CB-5B8A-4E38-9E59-CB4B12D4A57B}" type="presOf" srcId="{B70D765E-6CC6-400C-91F1-21BF9544F265}" destId="{339A9FC1-87BC-43E5-8AD0-63EA997EA66D}" srcOrd="0" destOrd="0" presId="urn:microsoft.com/office/officeart/2005/8/layout/hierarchy6"/>
    <dgm:cxn modelId="{F1B0DEDC-3F15-453D-8FE6-FF75829B3A0B}" type="presOf" srcId="{AE8AAD12-16FF-48AD-B772-B2157CBCEEAE}" destId="{060DE7DE-74D8-4DE0-A945-69E662D581A4}" srcOrd="0" destOrd="0" presId="urn:microsoft.com/office/officeart/2005/8/layout/hierarchy6"/>
    <dgm:cxn modelId="{46E05230-090F-4D07-977A-05308C126B8F}" type="presParOf" srcId="{060DE7DE-74D8-4DE0-A945-69E662D581A4}" destId="{7D1A342D-B50A-4132-9350-6A35F4330636}" srcOrd="0" destOrd="0" presId="urn:microsoft.com/office/officeart/2005/8/layout/hierarchy6"/>
    <dgm:cxn modelId="{47F87B28-FC27-40B7-8ED7-072ECA845A18}" type="presParOf" srcId="{7D1A342D-B50A-4132-9350-6A35F4330636}" destId="{81CC1C29-CC7C-42E0-A71D-3520014C0522}" srcOrd="0" destOrd="0" presId="urn:microsoft.com/office/officeart/2005/8/layout/hierarchy6"/>
    <dgm:cxn modelId="{250C0DEB-DC1E-4B9F-9E09-65D8A78A54A6}" type="presParOf" srcId="{81CC1C29-CC7C-42E0-A71D-3520014C0522}" destId="{EC422669-47CF-40CF-95D7-55FAE33365CB}" srcOrd="0" destOrd="0" presId="urn:microsoft.com/office/officeart/2005/8/layout/hierarchy6"/>
    <dgm:cxn modelId="{AF611FCC-D182-4A27-A40C-A45081B318F0}" type="presParOf" srcId="{EC422669-47CF-40CF-95D7-55FAE33365CB}" destId="{995FC7B4-28CD-4217-BF80-9DAB78BDC110}" srcOrd="0" destOrd="0" presId="urn:microsoft.com/office/officeart/2005/8/layout/hierarchy6"/>
    <dgm:cxn modelId="{60C07F5E-4153-4BBE-BBFE-1726CF017600}" type="presParOf" srcId="{EC422669-47CF-40CF-95D7-55FAE33365CB}" destId="{46E766FD-D79B-4127-B5FC-4FACDFAAAAE5}" srcOrd="1" destOrd="0" presId="urn:microsoft.com/office/officeart/2005/8/layout/hierarchy6"/>
    <dgm:cxn modelId="{66A1AE7C-82E5-42C5-89E7-A643659FD1DC}" type="presParOf" srcId="{46E766FD-D79B-4127-B5FC-4FACDFAAAAE5}" destId="{21BFBCA7-8E56-4E35-AEC1-3C2822A9A062}" srcOrd="0" destOrd="0" presId="urn:microsoft.com/office/officeart/2005/8/layout/hierarchy6"/>
    <dgm:cxn modelId="{F0E47B79-13BC-480B-A93D-2E4AC43C5551}" type="presParOf" srcId="{46E766FD-D79B-4127-B5FC-4FACDFAAAAE5}" destId="{CBD0E9DF-5BB1-4A96-9764-F61576FAF037}" srcOrd="1" destOrd="0" presId="urn:microsoft.com/office/officeart/2005/8/layout/hierarchy6"/>
    <dgm:cxn modelId="{A859D204-753A-4FD8-B2CE-6AC6C8AD2C15}" type="presParOf" srcId="{CBD0E9DF-5BB1-4A96-9764-F61576FAF037}" destId="{565BD49E-C1B1-4E18-928A-E8B41B5242F2}" srcOrd="0" destOrd="0" presId="urn:microsoft.com/office/officeart/2005/8/layout/hierarchy6"/>
    <dgm:cxn modelId="{B013B419-7EEF-4DFD-8F24-DFA6801BCB14}" type="presParOf" srcId="{CBD0E9DF-5BB1-4A96-9764-F61576FAF037}" destId="{C209DE86-C1FA-4DC4-B531-72AACCFCC77A}" srcOrd="1" destOrd="0" presId="urn:microsoft.com/office/officeart/2005/8/layout/hierarchy6"/>
    <dgm:cxn modelId="{FC13E9AA-4F4D-41A6-8FC2-F6A6E971BF9D}" type="presParOf" srcId="{46E766FD-D79B-4127-B5FC-4FACDFAAAAE5}" destId="{339A9FC1-87BC-43E5-8AD0-63EA997EA66D}" srcOrd="2" destOrd="0" presId="urn:microsoft.com/office/officeart/2005/8/layout/hierarchy6"/>
    <dgm:cxn modelId="{3E05020A-6467-4416-972D-BE5517977B9B}" type="presParOf" srcId="{46E766FD-D79B-4127-B5FC-4FACDFAAAAE5}" destId="{08FF13F3-0963-4A76-8E49-FDFCF4B16DDA}" srcOrd="3" destOrd="0" presId="urn:microsoft.com/office/officeart/2005/8/layout/hierarchy6"/>
    <dgm:cxn modelId="{28F4FE1C-6182-4B90-8D45-D6CDF702374A}" type="presParOf" srcId="{08FF13F3-0963-4A76-8E49-FDFCF4B16DDA}" destId="{DC9F8120-CE99-410E-935D-DB7F93AAEEFF}" srcOrd="0" destOrd="0" presId="urn:microsoft.com/office/officeart/2005/8/layout/hierarchy6"/>
    <dgm:cxn modelId="{05CFD502-58B1-4A4C-A02B-1E4442B5FAE0}" type="presParOf" srcId="{08FF13F3-0963-4A76-8E49-FDFCF4B16DDA}" destId="{C4A75561-A2F7-4CEC-9474-890E3E1E26E8}" srcOrd="1" destOrd="0" presId="urn:microsoft.com/office/officeart/2005/8/layout/hierarchy6"/>
    <dgm:cxn modelId="{204D901A-8B74-4D37-BE0C-382ED042D5EB}" type="presParOf" srcId="{060DE7DE-74D8-4DE0-A945-69E662D581A4}" destId="{D4CB588D-FBC7-4B25-B326-16048A9A91B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E5F10-6C51-4016-8FAF-3A7E344D4D02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SECONDARY EDUCATION</a:t>
          </a:r>
        </a:p>
      </dsp:txBody>
      <dsp:txXfrm>
        <a:off x="0" y="4078917"/>
        <a:ext cx="8128000" cy="722947"/>
      </dsp:txXfrm>
    </dsp:sp>
    <dsp:sp modelId="{F9FBEA54-E0AF-422F-B5F3-452129DFB004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12 a 16 </a:t>
          </a:r>
          <a:r>
            <a:rPr lang="es-ES" sz="3700" kern="1200" dirty="0" err="1"/>
            <a:t>years</a:t>
          </a:r>
          <a:endParaRPr lang="es-ES" sz="3700" kern="1200" dirty="0"/>
        </a:p>
      </dsp:txBody>
      <dsp:txXfrm>
        <a:off x="0" y="4775089"/>
        <a:ext cx="4064000" cy="615844"/>
      </dsp:txXfrm>
    </dsp:sp>
    <dsp:sp modelId="{CE15CC68-D116-4199-B1D7-845BA40ED90D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4">
            <a:tint val="40000"/>
            <a:alpha val="90000"/>
            <a:hueOff val="2172385"/>
            <a:satOff val="-10249"/>
            <a:lumOff val="-37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172385"/>
              <a:satOff val="-10249"/>
              <a:lumOff val="-3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4 </a:t>
          </a:r>
          <a:r>
            <a:rPr lang="es-ES" sz="3700" kern="1200" dirty="0" err="1"/>
            <a:t>levels</a:t>
          </a:r>
          <a:endParaRPr lang="es-ES" sz="3700" kern="1200" dirty="0"/>
        </a:p>
      </dsp:txBody>
      <dsp:txXfrm>
        <a:off x="4064000" y="4775089"/>
        <a:ext cx="4064000" cy="615844"/>
      </dsp:txXfrm>
    </dsp:sp>
    <dsp:sp modelId="{B0B07A91-9A67-49A5-B8E6-3B00FCD67C98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PRIMARY EDUCATION</a:t>
          </a:r>
        </a:p>
      </dsp:txBody>
      <dsp:txXfrm rot="-10800000">
        <a:off x="0" y="2039937"/>
        <a:ext cx="8128000" cy="722730"/>
      </dsp:txXfrm>
    </dsp:sp>
    <dsp:sp modelId="{F4ACFBB9-9777-4B55-B4DB-4C6BDF6AED4E}">
      <dsp:nvSpPr>
        <dsp:cNvPr id="0" name=""/>
        <dsp:cNvSpPr/>
      </dsp:nvSpPr>
      <dsp:spPr>
        <a:xfrm>
          <a:off x="0" y="2762668"/>
          <a:ext cx="4064000" cy="615659"/>
        </a:xfrm>
        <a:prstGeom prst="rect">
          <a:avLst/>
        </a:prstGeom>
        <a:solidFill>
          <a:schemeClr val="accent4">
            <a:tint val="40000"/>
            <a:alpha val="90000"/>
            <a:hueOff val="4344770"/>
            <a:satOff val="-20498"/>
            <a:lumOff val="-74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4344770"/>
              <a:satOff val="-20498"/>
              <a:lumOff val="-7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6 a 12 </a:t>
          </a:r>
          <a:r>
            <a:rPr lang="es-ES" sz="3700" kern="1200" dirty="0" err="1"/>
            <a:t>years</a:t>
          </a:r>
          <a:endParaRPr lang="es-ES" sz="3700" kern="1200" dirty="0"/>
        </a:p>
      </dsp:txBody>
      <dsp:txXfrm>
        <a:off x="0" y="2762668"/>
        <a:ext cx="4064000" cy="615659"/>
      </dsp:txXfrm>
    </dsp:sp>
    <dsp:sp modelId="{ED33CD11-E206-44A4-83D0-1373CAA31CE6}">
      <dsp:nvSpPr>
        <dsp:cNvPr id="0" name=""/>
        <dsp:cNvSpPr/>
      </dsp:nvSpPr>
      <dsp:spPr>
        <a:xfrm>
          <a:off x="4064000" y="2762668"/>
          <a:ext cx="4064000" cy="615659"/>
        </a:xfrm>
        <a:prstGeom prst="rect">
          <a:avLst/>
        </a:prstGeom>
        <a:solidFill>
          <a:schemeClr val="accent4">
            <a:tint val="40000"/>
            <a:alpha val="90000"/>
            <a:hueOff val="6517155"/>
            <a:satOff val="-30747"/>
            <a:lumOff val="-111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517155"/>
              <a:satOff val="-30747"/>
              <a:lumOff val="-11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6 </a:t>
          </a:r>
          <a:r>
            <a:rPr lang="es-ES" sz="3700" kern="1200" dirty="0" err="1"/>
            <a:t>levels</a:t>
          </a:r>
          <a:endParaRPr lang="es-ES" sz="3700" kern="1200" dirty="0"/>
        </a:p>
      </dsp:txBody>
      <dsp:txXfrm>
        <a:off x="4064000" y="2762668"/>
        <a:ext cx="4064000" cy="615659"/>
      </dsp:txXfrm>
    </dsp:sp>
    <dsp:sp modelId="{EAA80942-AFE4-45B1-BA91-6451272B49D5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CHILD EDUCATION</a:t>
          </a:r>
        </a:p>
      </dsp:txBody>
      <dsp:txXfrm rot="-10800000">
        <a:off x="0" y="957"/>
        <a:ext cx="8128000" cy="722730"/>
      </dsp:txXfrm>
    </dsp:sp>
    <dsp:sp modelId="{C765D09D-233F-466A-9004-715BD65994CB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4">
            <a:tint val="40000"/>
            <a:alpha val="90000"/>
            <a:hueOff val="8689540"/>
            <a:satOff val="-40996"/>
            <a:lumOff val="-148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689540"/>
              <a:satOff val="-40996"/>
              <a:lumOff val="-1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3 a 6 </a:t>
          </a:r>
          <a:r>
            <a:rPr lang="es-ES" sz="3700" kern="1200" dirty="0" err="1"/>
            <a:t>years</a:t>
          </a:r>
          <a:r>
            <a:rPr lang="es-ES" sz="3700" kern="1200" dirty="0"/>
            <a:t> </a:t>
          </a:r>
        </a:p>
      </dsp:txBody>
      <dsp:txXfrm>
        <a:off x="0" y="723688"/>
        <a:ext cx="4064000" cy="615659"/>
      </dsp:txXfrm>
    </dsp:sp>
    <dsp:sp modelId="{90FE4391-08A0-4FF7-8B3A-CB6AF007035E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263144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3 </a:t>
          </a:r>
          <a:r>
            <a:rPr lang="es-ES" sz="3700" kern="1200" dirty="0" err="1"/>
            <a:t>levels</a:t>
          </a:r>
          <a:endParaRPr lang="es-ES" sz="3700" kern="1200" dirty="0"/>
        </a:p>
      </dsp:txBody>
      <dsp:txXfrm>
        <a:off x="4064000" y="723688"/>
        <a:ext cx="4064000" cy="615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FC7B4-28CD-4217-BF80-9DAB78BDC110}">
      <dsp:nvSpPr>
        <dsp:cNvPr id="0" name=""/>
        <dsp:cNvSpPr/>
      </dsp:nvSpPr>
      <dsp:spPr>
        <a:xfrm>
          <a:off x="3682964" y="1697"/>
          <a:ext cx="2357191" cy="15714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 err="1"/>
            <a:t>Obligatory</a:t>
          </a:r>
          <a:r>
            <a:rPr lang="es-ES" sz="3600" b="1" kern="1200" dirty="0"/>
            <a:t> </a:t>
          </a:r>
          <a:r>
            <a:rPr lang="es-ES" sz="3600" b="1" kern="1200" dirty="0" err="1"/>
            <a:t>education</a:t>
          </a:r>
          <a:endParaRPr lang="es-ES" sz="3600" b="1" kern="1200" dirty="0"/>
        </a:p>
      </dsp:txBody>
      <dsp:txXfrm>
        <a:off x="3728991" y="47724"/>
        <a:ext cx="2265137" cy="1479407"/>
      </dsp:txXfrm>
    </dsp:sp>
    <dsp:sp modelId="{21BFBCA7-8E56-4E35-AEC1-3C2822A9A062}">
      <dsp:nvSpPr>
        <dsp:cNvPr id="0" name=""/>
        <dsp:cNvSpPr/>
      </dsp:nvSpPr>
      <dsp:spPr>
        <a:xfrm>
          <a:off x="3246152" y="1573159"/>
          <a:ext cx="1615407" cy="628584"/>
        </a:xfrm>
        <a:custGeom>
          <a:avLst/>
          <a:gdLst/>
          <a:ahLst/>
          <a:cxnLst/>
          <a:rect l="0" t="0" r="0" b="0"/>
          <a:pathLst>
            <a:path>
              <a:moveTo>
                <a:pt x="1615407" y="0"/>
              </a:moveTo>
              <a:lnTo>
                <a:pt x="1615407" y="314292"/>
              </a:lnTo>
              <a:lnTo>
                <a:pt x="0" y="314292"/>
              </a:lnTo>
              <a:lnTo>
                <a:pt x="0" y="6285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BD49E-C1B1-4E18-928A-E8B41B5242F2}">
      <dsp:nvSpPr>
        <dsp:cNvPr id="0" name=""/>
        <dsp:cNvSpPr/>
      </dsp:nvSpPr>
      <dsp:spPr>
        <a:xfrm>
          <a:off x="2067556" y="2201743"/>
          <a:ext cx="2357191" cy="1571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High </a:t>
          </a:r>
          <a:r>
            <a:rPr lang="es-ES" sz="3600" b="1" kern="1200" dirty="0" err="1"/>
            <a:t>school</a:t>
          </a:r>
          <a:endParaRPr lang="es-ES" sz="3600" b="1" kern="1200" dirty="0"/>
        </a:p>
      </dsp:txBody>
      <dsp:txXfrm>
        <a:off x="2113583" y="2247770"/>
        <a:ext cx="2265137" cy="1479407"/>
      </dsp:txXfrm>
    </dsp:sp>
    <dsp:sp modelId="{339A9FC1-87BC-43E5-8AD0-63EA997EA66D}">
      <dsp:nvSpPr>
        <dsp:cNvPr id="0" name=""/>
        <dsp:cNvSpPr/>
      </dsp:nvSpPr>
      <dsp:spPr>
        <a:xfrm>
          <a:off x="4861559" y="1573159"/>
          <a:ext cx="1532174" cy="628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292"/>
              </a:lnTo>
              <a:lnTo>
                <a:pt x="1532174" y="314292"/>
              </a:lnTo>
              <a:lnTo>
                <a:pt x="1532174" y="6285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F8120-CE99-410E-935D-DB7F93AAEEFF}">
      <dsp:nvSpPr>
        <dsp:cNvPr id="0" name=""/>
        <dsp:cNvSpPr/>
      </dsp:nvSpPr>
      <dsp:spPr>
        <a:xfrm>
          <a:off x="5131906" y="2201743"/>
          <a:ext cx="2523656" cy="1571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 err="1"/>
            <a:t>Vocational</a:t>
          </a:r>
          <a:r>
            <a:rPr lang="es-ES" sz="3600" b="1" kern="1200" dirty="0"/>
            <a:t> training</a:t>
          </a:r>
        </a:p>
      </dsp:txBody>
      <dsp:txXfrm>
        <a:off x="5177933" y="2247770"/>
        <a:ext cx="2431602" cy="1479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803DF-0162-4D11-BC6D-B49EC28CD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087B82-3AB6-472C-A6E5-3397664DE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192ADA-7CF2-4B30-9A44-47A7C777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62A74A-7708-405F-A8B7-D81E0E26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CFEBF0-3D3A-4EDC-AAF8-95E1780C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30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B9092-3609-46EF-941B-8DF9E301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A8D808-8EAF-4475-A633-0FE2915FD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1E0B48-E35E-41B4-BC19-15589009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A3F56-2377-4636-A759-0E22C517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85DA9-49AE-49D4-90C3-66752239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4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12E6F1-8753-4730-89C4-6F1C7B37E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033990-3A8C-4A9D-95F7-2D589C562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DD1C8-382E-44C0-9781-108BE44F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FE7AF-9BE3-4427-A7C2-88EEF263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738987-3342-411A-B1EF-4C34A107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28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90200-FAAC-41CA-B464-5285CFCB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B86B7-24A1-4868-A3B9-96ECBB419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C4336-D2C3-464E-BFDC-DE483C56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C2FB30-A067-4E27-8C0E-4496E50C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53FA99-B6F6-4704-8EDC-B8EBB363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28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826B2-35BE-4C26-A894-8AAF966D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D13408-62D3-4A28-979C-C1801AC45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F6DC3-7AF1-4EF4-AABF-418AD118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4AB83-D9E4-49B5-9466-D6926A0D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2C7C6-C3C9-4FBE-873E-0E1CB899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23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49D65-889F-4C4F-84C3-894B5BDF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786457-1ABF-4AD2-BDE4-67069C05D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F67C66-6EAC-4E37-8A98-077F1EFFC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CFD67-8CD3-4CBC-BF30-0968EE75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E6DEED-70AA-4921-A7F2-203D7907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C0304F-CD11-4848-9534-2CEC7ED0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9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08807-7129-47F1-8AEE-4580B04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EC1FCE-15D1-4880-AD9D-60401DF83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ECF432-9E6E-45B4-B422-B88396672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8ED635-B859-4D0C-A43C-DA5015915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23FE51-A06E-413C-98BC-C237F9936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BAFFB8-409E-4461-8539-514B3ADDD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ED2D9B-4135-40E6-B149-3F051358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DD79E5-34D8-4F52-BEF6-494569B4E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7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D3294-F373-4405-988B-3E2E9F1D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5E084E-3DEE-46A3-BFF1-97AA4740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0DE573-34CC-431A-B307-F24499F7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EFBC4F-B56D-413B-A73C-80147025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11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815FE2-31A8-416B-B8F4-F2DDF190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F04DC-AAEB-4AC0-ADFB-3B3D697A5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DC3FFE-8B9D-4DC7-8D46-3A464CC1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4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91E-367C-4AF3-8E86-B99E3E69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FD9FC9-DC41-4474-9B36-B8B4408A5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C0E3CD-B489-4FDF-A6CB-7148EBD36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FDE4AB-97FF-43B8-9CD5-F4AF4DD1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1475B5-E016-44BA-BD07-762FBEE9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DE6281-4416-41B5-9A24-8626F5D8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75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3DB29-2580-477D-BB7F-C6C01008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CB3345-CE74-40F8-ABDA-CC19FCF1E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DC0FC5-8FE4-4F7F-9709-FD5A94E7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9ADBEE-13B3-43BC-B7F7-1DE3E5AB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4C05AE-C94E-421D-9B2E-B5911BE4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90514B-F2DF-4ADF-8EF3-CC530473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2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CC3AFD-B1BB-4BE4-8082-D4373B07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7DDE3-F29D-4ABF-B5F7-8F56BC290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41E776-004A-4B8E-A830-696A1783A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0D26-2D46-4354-8097-21869A557292}" type="datetimeFigureOut">
              <a:rPr lang="es-ES" smtClean="0"/>
              <a:t>19/11/2018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5D724-75E3-4E10-A4DC-D59AD38F5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8E908C-8510-4809-88C1-813A449CC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00262-017F-4C8B-937E-AA25E93E08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73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EAC7B3D-9AE7-4F52-A54D-6469D906E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8320"/>
            <a:ext cx="12192000" cy="6858000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8F9E41A7-8CF5-4B93-ACF0-66348E6C3A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0" y="-173058"/>
            <a:ext cx="121920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6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SPANISH EDUCATIONAL</a:t>
            </a:r>
            <a:r>
              <a:rPr lang="es-ES" altLang="es-ES" sz="6600" b="1" dirty="0">
                <a:solidFill>
                  <a:srgbClr val="FF0000"/>
                </a:solidFill>
                <a:latin typeface="inherit"/>
              </a:rPr>
              <a:t> </a:t>
            </a:r>
            <a:r>
              <a:rPr kumimoji="0" lang="es-ES" altLang="es-ES" sz="6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SYSTEM</a:t>
            </a: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es-ES" altLang="es-E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3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cursostic.educacion.es/ciencias/biosfera/web/publico/imagenes/siseduca.gif">
            <a:extLst>
              <a:ext uri="{FF2B5EF4-FFF2-40B4-BE49-F238E27FC236}">
                <a16:creationId xmlns:a16="http://schemas.microsoft.com/office/drawing/2014/main" id="{293B69B4-10FD-4472-9D56-BDA570DDC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82" y="39628"/>
            <a:ext cx="5629958" cy="681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1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195C8CA-A185-4810-924D-004D86DB2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394417"/>
              </p:ext>
            </p:extLst>
          </p:nvPr>
        </p:nvGraphicFramePr>
        <p:xfrm>
          <a:off x="2032000" y="11630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7AE9B97F-6B76-4CAE-9A2F-8EDA8E1A4636}"/>
              </a:ext>
            </a:extLst>
          </p:cNvPr>
          <p:cNvSpPr/>
          <p:nvPr/>
        </p:nvSpPr>
        <p:spPr>
          <a:xfrm>
            <a:off x="2770922" y="85590"/>
            <a:ext cx="6650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Compulsory</a:t>
            </a:r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s-E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education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64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8241AC1-3747-490E-976F-EC1F44B07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053634"/>
              </p:ext>
            </p:extLst>
          </p:nvPr>
        </p:nvGraphicFramePr>
        <p:xfrm>
          <a:off x="1234440" y="203200"/>
          <a:ext cx="9723120" cy="377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rir llave 2">
            <a:extLst>
              <a:ext uri="{FF2B5EF4-FFF2-40B4-BE49-F238E27FC236}">
                <a16:creationId xmlns:a16="http://schemas.microsoft.com/office/drawing/2014/main" id="{DE173227-FE2D-4234-ABA2-28706B87EE4A}"/>
              </a:ext>
            </a:extLst>
          </p:cNvPr>
          <p:cNvSpPr/>
          <p:nvPr/>
        </p:nvSpPr>
        <p:spPr>
          <a:xfrm rot="16200000">
            <a:off x="5735782" y="1953492"/>
            <a:ext cx="720436" cy="5033818"/>
          </a:xfrm>
          <a:prstGeom prst="leftBrac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DFD188-2804-4259-AF80-4AF0D8A4CA25}"/>
              </a:ext>
            </a:extLst>
          </p:cNvPr>
          <p:cNvSpPr txBox="1"/>
          <p:nvPr/>
        </p:nvSpPr>
        <p:spPr>
          <a:xfrm>
            <a:off x="4246880" y="5466080"/>
            <a:ext cx="3667760" cy="9233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2739008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Tema de Office</vt:lpstr>
      <vt:lpstr>SPANISH EDUCATIONAL SYSTEM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 Carmen sanchez</dc:creator>
  <cp:lastModifiedBy>mari Carmen sanchez</cp:lastModifiedBy>
  <cp:revision>7</cp:revision>
  <dcterms:created xsi:type="dcterms:W3CDTF">2018-11-17T16:49:58Z</dcterms:created>
  <dcterms:modified xsi:type="dcterms:W3CDTF">2018-11-19T15:31:01Z</dcterms:modified>
</cp:coreProperties>
</file>