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F39A-AD94-4FD5-A8B3-61EF240E6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12003-A1CE-4DBF-BAB2-2690B6152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0CCD-DADF-49A0-9C15-64373244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C81BD-3D67-434D-B192-807476C5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F96D5-B8CC-4B67-A90A-E7F125B2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8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16A3-1AD8-4EBE-8232-443BA4D9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51C45-F3B4-4C61-AE46-F4EEBBB50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85C1E-2347-4F6C-BB35-797881FB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A5FB9-5858-4656-8DAB-0950F6CB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1A92-7AD6-4729-9046-CA82A28A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9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9E2BC-C383-46F6-9695-41E55BBD1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77C99-DD42-42C3-BF92-355291A6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AAA8A-9A5B-47F4-80C6-EAA48702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61790-E4FB-4637-8B8E-C09F6F31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26E33-EFA0-4B7A-950C-06B16B1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8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4625-941B-4448-9322-43BB3145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37DDA-3695-421A-BFB8-AE8F3E6FD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4674D-EB41-46B1-91EF-4E5060E3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C5B8-EC03-4277-9AA9-E78CA737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A137C-898F-4609-A749-55F487A5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0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3A1BC-7489-472F-B761-54754E52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31E4B-604E-442A-AC8A-200EF0428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F9BB6-A0B1-494F-AB4A-F0387668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9BA12-1505-40B3-9366-55A5F246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B6D0B-61F7-4A62-8169-2C16BC95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9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D16-5183-438A-B784-568EC799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5F0B1-BA76-4B7E-95C7-0C2E10CFA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62204-CA82-4F33-9FB9-3FC89004A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C93B8-051B-4FCB-A3EF-549CF43F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0F498-3DD1-428C-B3ED-FCBB25B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E0F42-3AE2-4A7A-B716-301AF9CC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81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8E7B-4307-4373-B18F-D1FE2A9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F4C56-4DAF-4D79-9C06-F7F96C932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D89AF-25DD-4FFB-AF27-A7982962C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FA065-73A8-4676-84FF-69A7CAA2A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A7D43-13FC-43E2-8C5A-79FCCD223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8254B-3B31-434C-9B97-670F4F2D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616164-698D-4E9B-A8FF-CB968E74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84F94-5EDA-4741-B965-69220123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68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D68-B48A-4428-A26F-9C6F84F8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A7157-CF02-4875-B6FB-EC041C1F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013E6-3D37-42AE-99CB-79D40CE4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EC9F1-D855-46BD-8119-7A1C48B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67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9FB18-8999-43A9-BC38-1E64C7A5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7D439-0752-4F67-B8B8-360254A2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82F16-EEBD-4B3A-92E4-3FF23B88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4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7616-5299-44E0-A606-5F71BB67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34379-4944-4BC4-9C9A-CCCA4552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FA0A0-4541-4E51-AFDC-367B1CAE5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51806-2E42-44B9-AA50-2AFD5B33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B25E0-217B-4C12-B446-636CDE06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6B5BD-78FC-4290-8474-129AC318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19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3D91-1E4A-417E-BE35-9475E40C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5A553-EA3F-4583-9661-C43529579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C8855-CB6C-4995-8154-AE24429C4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3F398-F300-483B-ADDF-EC88C61D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05117-5C39-4DDB-A647-B92A888A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51057-8C22-4433-8AE8-377F98B1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5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5BEBA-DDF8-4C94-8ACA-286021B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5F8E6-28D7-441D-B876-EE9B3EC08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E0080-9150-404A-802B-24E44000F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B42C-44D3-4D1C-8D41-E5D4A377F83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3BE5D-70FC-4F5C-BF50-C2EE9B3D9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E7980-E8CE-4A52-83FB-1F32A5834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6D2D5-B976-4226-9015-C2E7F2F2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ED59-E2A5-47BB-88F0-40684FA0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17" y="2770632"/>
            <a:ext cx="4672584" cy="2101070"/>
          </a:xfrm>
        </p:spPr>
        <p:txBody>
          <a:bodyPr anchor="t">
            <a:norm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</a:rPr>
              <a:t>Cyprus Drawing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EE48C-7DC2-45FB-B3BC-0AACDD3E5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22" y="1938528"/>
            <a:ext cx="4672280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Participations of our students</a:t>
            </a:r>
          </a:p>
        </p:txBody>
      </p:sp>
      <p:sp>
        <p:nvSpPr>
          <p:cNvPr id="1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1E1AC42-49D0-4847-91F9-C4D9F16CF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r="8158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796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647CFF53-95F0-4315-B697-08F969612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2" y="239151"/>
            <a:ext cx="4020479" cy="2912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828D4-D9C4-4AF4-92FC-8E62D2A17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93" y="3158331"/>
            <a:ext cx="3491613" cy="3587128"/>
          </a:xfrm>
          <a:prstGeom prst="rect">
            <a:avLst/>
          </a:prstGeom>
        </p:spPr>
      </p:pic>
      <p:pic>
        <p:nvPicPr>
          <p:cNvPr id="9" name="Picture 8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5C04D05F-66AD-428D-A43D-FDC27CBE3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51" y="1171269"/>
            <a:ext cx="4996427" cy="39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19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75B851E-C25F-4DFC-B029-B1ABD5812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52" y="196948"/>
            <a:ext cx="4881164" cy="357319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ABB6518-0618-4268-9D87-72B761BA4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6" y="196949"/>
            <a:ext cx="3081678" cy="4375052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481903-BA79-4C95-BD20-BB83B4826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03" y="3344594"/>
            <a:ext cx="4632665" cy="336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6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9C88510-6A83-41A0-BBF7-D2FFF7053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18" y="126609"/>
            <a:ext cx="3745699" cy="5036234"/>
          </a:xfrm>
          <a:prstGeom prst="rect">
            <a:avLst/>
          </a:prstGeom>
        </p:spPr>
      </p:pic>
      <p:pic>
        <p:nvPicPr>
          <p:cNvPr id="5" name="Picture 4" descr="A picture containing wall&#10;&#10;Description automatically generated">
            <a:extLst>
              <a:ext uri="{FF2B5EF4-FFF2-40B4-BE49-F238E27FC236}">
                <a16:creationId xmlns:a16="http://schemas.microsoft.com/office/drawing/2014/main" id="{8DD43A57-DB3B-484C-9183-4D5BFB18C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6" y="126609"/>
            <a:ext cx="4606199" cy="3967089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29E48B-87E2-4E57-ABB2-EE2A6F1EC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83" y="2518117"/>
            <a:ext cx="4050361" cy="42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52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rawing on a white board&#10;&#10;Description automatically generated with low confidence">
            <a:extLst>
              <a:ext uri="{FF2B5EF4-FFF2-40B4-BE49-F238E27FC236}">
                <a16:creationId xmlns:a16="http://schemas.microsoft.com/office/drawing/2014/main" id="{44E1B75A-856D-4F95-9200-89F8DFE95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37" y="9525"/>
            <a:ext cx="4995863" cy="341947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1C00AF5-ECF0-4BA1-B020-DF8B03D4A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8" y="9525"/>
            <a:ext cx="4833316" cy="3429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5E8E8C2-5350-4796-85B5-9F734DD41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37" y="3396106"/>
            <a:ext cx="4833316" cy="3452369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E7A84A5-D427-4E0D-A376-CC5279612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7" y="3438525"/>
            <a:ext cx="4833316" cy="346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E401769-71E0-437B-8430-B5E66F4A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3" y="2359742"/>
            <a:ext cx="4950516" cy="3501263"/>
          </a:xfrm>
          <a:prstGeom prst="rect">
            <a:avLst/>
          </a:prstGeom>
        </p:spPr>
      </p:pic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6BD789FA-0BDC-411A-9824-E82D94914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19" y="135683"/>
            <a:ext cx="4416566" cy="3483567"/>
          </a:xfrm>
          <a:prstGeom prst="rect">
            <a:avLst/>
          </a:prstGeom>
        </p:spPr>
      </p:pic>
      <p:pic>
        <p:nvPicPr>
          <p:cNvPr id="3" name="Picture 2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30D5B9FC-0BDF-4508-A6DB-CC129B1F6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95" y="2209311"/>
            <a:ext cx="3240902" cy="45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81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2130B97-0CD6-4AFC-BF65-04D2D87CC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9"/>
            <a:ext cx="4723591" cy="3627784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577975A-53BC-4DBB-8575-CB22D4CD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99" y="-14749"/>
            <a:ext cx="4637701" cy="3429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3C679DA-6C5E-4CC3-8373-CF0F82EAB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98" y="3464637"/>
            <a:ext cx="4637701" cy="3275376"/>
          </a:xfrm>
          <a:prstGeom prst="rect">
            <a:avLst/>
          </a:prstGeom>
        </p:spPr>
      </p:pic>
      <p:pic>
        <p:nvPicPr>
          <p:cNvPr id="9" name="Picture 8" descr="A picture containing text, water, outdoor, wave&#10;&#10;Description automatically generated">
            <a:extLst>
              <a:ext uri="{FF2B5EF4-FFF2-40B4-BE49-F238E27FC236}">
                <a16:creationId xmlns:a16="http://schemas.microsoft.com/office/drawing/2014/main" id="{890D1BBB-3894-4F5D-8E45-5E4320360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1342"/>
            <a:ext cx="4656368" cy="31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62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0DF5B-8650-4D02-8998-ECBB2A35B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72" y="0"/>
            <a:ext cx="4628828" cy="3243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E260A9-45B4-4518-A7FC-0E9F61A6F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19" y="1766453"/>
            <a:ext cx="4231790" cy="3243777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B8D7537-40CD-4C9F-980B-D92BA8DCD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31" y="3388342"/>
            <a:ext cx="4712609" cy="3469658"/>
          </a:xfrm>
          <a:prstGeom prst="rect">
            <a:avLst/>
          </a:prstGeom>
        </p:spPr>
      </p:pic>
      <p:pic>
        <p:nvPicPr>
          <p:cNvPr id="9" name="Picture 8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071CEE55-2171-47F7-A3C3-41B417C2D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28" y="1262331"/>
            <a:ext cx="3179587" cy="433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11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Cyprus Drawing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Cyprus Drawing Competition</dc:title>
  <dc:creator>student student</dc:creator>
  <cp:lastModifiedBy>student student</cp:lastModifiedBy>
  <cp:revision>2</cp:revision>
  <dcterms:created xsi:type="dcterms:W3CDTF">2021-04-30T09:18:06Z</dcterms:created>
  <dcterms:modified xsi:type="dcterms:W3CDTF">2021-04-30T09:33:24Z</dcterms:modified>
</cp:coreProperties>
</file>