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 Medium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c592595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c592595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0c59259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0c59259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c592595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0c592595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c592595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0c592595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3d459b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3d459b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3d459bfe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3d459bfe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3d459bfe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3d459bfe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57658382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57658382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576583826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576583826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576583826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576583826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576583826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576583826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576583826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576583826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188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/>
              <a:t>Together We Can</a:t>
            </a:r>
            <a:endParaRPr b="1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25" y="0"/>
            <a:ext cx="38100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25" y="3638470"/>
            <a:ext cx="1638300" cy="9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6325" y="3664725"/>
            <a:ext cx="1638300" cy="93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6713" y="3671000"/>
            <a:ext cx="1532425" cy="94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1225" y="3638463"/>
            <a:ext cx="1532426" cy="10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07442" y="3650363"/>
            <a:ext cx="1508358" cy="9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71125" y="141750"/>
            <a:ext cx="8382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91275" y="127175"/>
            <a:ext cx="1224525" cy="14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3579000" y="2457150"/>
            <a:ext cx="19860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/>
              <a:t>4th Mobility - Spain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287900" y="1910100"/>
            <a:ext cx="2808000" cy="132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/>
              <a:t>Gender wage difference by economic activity</a:t>
            </a:r>
            <a:endParaRPr b="1"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850" y="797725"/>
            <a:ext cx="5580401" cy="372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3898575" y="2397150"/>
            <a:ext cx="1736400" cy="17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50" b="1" dirty="0"/>
              <a:t>Financial </a:t>
            </a:r>
            <a:r>
              <a:rPr lang="pt-PT" sz="750" b="1" dirty="0" err="1"/>
              <a:t>and</a:t>
            </a:r>
            <a:r>
              <a:rPr lang="pt-PT" sz="750" b="1" dirty="0"/>
              <a:t> </a:t>
            </a:r>
            <a:r>
              <a:rPr lang="pt-PT" sz="750" b="1" dirty="0" err="1"/>
              <a:t>insurance</a:t>
            </a:r>
            <a:r>
              <a:rPr lang="pt-PT" sz="750" b="1" dirty="0"/>
              <a:t> </a:t>
            </a:r>
            <a:r>
              <a:rPr lang="pt-PT" sz="750" b="1" dirty="0" err="1"/>
              <a:t>activities</a:t>
            </a:r>
            <a:endParaRPr sz="750" b="1" dirty="0"/>
          </a:p>
        </p:txBody>
      </p:sp>
      <p:sp>
        <p:nvSpPr>
          <p:cNvPr id="123" name="Google Shape;123;p22"/>
          <p:cNvSpPr txBox="1"/>
          <p:nvPr/>
        </p:nvSpPr>
        <p:spPr>
          <a:xfrm>
            <a:off x="2997675" y="3494650"/>
            <a:ext cx="2637300" cy="17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50" b="1"/>
              <a:t>Artistic, spectacle, sporting and recreational activities</a:t>
            </a:r>
            <a:endParaRPr sz="75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239475" y="1850400"/>
            <a:ext cx="2808000" cy="122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/>
              <a:t>Gender wage difference per working hour</a:t>
            </a:r>
            <a:endParaRPr b="1"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250" y="635024"/>
            <a:ext cx="5807350" cy="387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205925" y="2314950"/>
            <a:ext cx="28080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/>
              <a:t>Solutions</a:t>
            </a:r>
            <a:endParaRPr b="1"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725" y="811512"/>
            <a:ext cx="5870300" cy="352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235750" y="1794200"/>
            <a:ext cx="4479300" cy="26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>
                <a:latin typeface="Roboto Medium"/>
                <a:ea typeface="Roboto Medium"/>
                <a:cs typeface="Roboto Medium"/>
                <a:sym typeface="Roboto Medium"/>
              </a:rPr>
              <a:t>History of the gender inequality</a:t>
            </a:r>
            <a:endParaRPr sz="3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09675"/>
            <a:ext cx="4124147" cy="4124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426" y="738163"/>
            <a:ext cx="3845872" cy="366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225" y="1025063"/>
            <a:ext cx="4145775" cy="309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59425" y="1856700"/>
            <a:ext cx="2808000" cy="14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b="1"/>
              <a:t>Education level</a:t>
            </a:r>
            <a:endParaRPr sz="3600" b="1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750" y="811788"/>
            <a:ext cx="5695950" cy="35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52" y="356625"/>
            <a:ext cx="5107750" cy="33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7650" y="1046597"/>
            <a:ext cx="4562475" cy="36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685800" y="1905000"/>
            <a:ext cx="2971800" cy="12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/>
              <a:t>Basic monthly remuneration and gain</a:t>
            </a:r>
            <a:endParaRPr b="1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2200" y="402475"/>
            <a:ext cx="4317426" cy="433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490250" y="918775"/>
            <a:ext cx="3190200" cy="30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b="1"/>
              <a:t>Wage inequalities according to qualification levels</a:t>
            </a:r>
            <a:endParaRPr sz="3000" b="1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450" y="452425"/>
            <a:ext cx="5242075" cy="4133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5416800" y="4044400"/>
            <a:ext cx="111600" cy="15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5358000" y="3954775"/>
            <a:ext cx="229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3570975" y="3932875"/>
            <a:ext cx="2402400" cy="29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/>
              <a:t>Practitioners and Apprentices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1058400" y="2280900"/>
            <a:ext cx="2151900" cy="58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/>
              <a:t>School levels</a:t>
            </a:r>
            <a:endParaRPr b="1"/>
          </a:p>
        </p:txBody>
      </p:sp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l="2424" t="2510" r="2119" b="7179"/>
          <a:stretch/>
        </p:blipFill>
        <p:spPr>
          <a:xfrm>
            <a:off x="4417225" y="302175"/>
            <a:ext cx="4143375" cy="453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Apresentação no Ecrã (16:9)</PresentationFormat>
  <Paragraphs>14</Paragraphs>
  <Slides>12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5" baseType="lpstr">
      <vt:lpstr>Arial</vt:lpstr>
      <vt:lpstr>Roboto Medium</vt:lpstr>
      <vt:lpstr>Simple Light</vt:lpstr>
      <vt:lpstr>Together We Can</vt:lpstr>
      <vt:lpstr>Apresentação do PowerPoint</vt:lpstr>
      <vt:lpstr>History of the gender inequality</vt:lpstr>
      <vt:lpstr>Apresentação do PowerPoint</vt:lpstr>
      <vt:lpstr>Education level</vt:lpstr>
      <vt:lpstr>Apresentação do PowerPoint</vt:lpstr>
      <vt:lpstr>Basic monthly remuneration and gain</vt:lpstr>
      <vt:lpstr>Wage inequalities according to qualification levels</vt:lpstr>
      <vt:lpstr>School levels</vt:lpstr>
      <vt:lpstr>Gender wage difference by economic activity</vt:lpstr>
      <vt:lpstr>Gender wage difference per working hour</vt:lpstr>
      <vt:lpstr>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Together We Can</dc:title>
  <cp:lastModifiedBy>Cristina Farelo</cp:lastModifiedBy>
  <cp:revision>1</cp:revision>
  <dcterms:modified xsi:type="dcterms:W3CDTF">2019-11-13T15:30:08Z</dcterms:modified>
</cp:coreProperties>
</file>