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27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216" y="-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4643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268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407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25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8303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916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38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771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277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89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3762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271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868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686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4317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295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3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898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062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8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04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3444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13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300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19710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84268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PT"/>
              <a:t>Editar os estilos de texto do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55809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7493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622755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745404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05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165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081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434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430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152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6519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366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640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335808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1846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6600" dirty="0"/>
              <a:t>TOGETHER WE CAN</a:t>
            </a:r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353" y="365126"/>
            <a:ext cx="3101789" cy="70568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0487" y="4695251"/>
            <a:ext cx="5257800" cy="781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042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0472" y="357760"/>
            <a:ext cx="1966913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2698">
            <a:off x="776623" y="3814347"/>
            <a:ext cx="3577217" cy="238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38821">
            <a:off x="3539941" y="247073"/>
            <a:ext cx="2279874" cy="275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27038">
            <a:off x="6315760" y="1793961"/>
            <a:ext cx="5602624" cy="351391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 rot="159833">
            <a:off x="3308262" y="2995743"/>
            <a:ext cx="25943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Valongo’s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Mother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Church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 rot="-295081">
            <a:off x="1028662" y="6229233"/>
            <a:ext cx="30731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Valongo´s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Mountain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Ranges</a:t>
            </a:r>
            <a:endParaRPr dirty="0"/>
          </a:p>
        </p:txBody>
      </p:sp>
      <p:sp>
        <p:nvSpPr>
          <p:cNvPr id="155" name="Google Shape;155;p21"/>
          <p:cNvSpPr txBox="1"/>
          <p:nvPr/>
        </p:nvSpPr>
        <p:spPr>
          <a:xfrm rot="221592">
            <a:off x="6378090" y="5317784"/>
            <a:ext cx="33653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Forum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Vallis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Longus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4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 sz="4800" dirty="0" err="1"/>
              <a:t>Traditions</a:t>
            </a:r>
            <a:r>
              <a:rPr lang="pt-PT" sz="4800" dirty="0"/>
              <a:t> &amp; </a:t>
            </a:r>
            <a:r>
              <a:rPr lang="pt-PT" sz="4800" dirty="0" err="1"/>
              <a:t>Culture</a:t>
            </a:r>
            <a:endParaRPr sz="4800" dirty="0"/>
          </a:p>
        </p:txBody>
      </p:sp>
      <p:sp>
        <p:nvSpPr>
          <p:cNvPr id="161" name="Google Shape;161;p22"/>
          <p:cNvSpPr txBox="1">
            <a:spLocks noGrp="1"/>
          </p:cNvSpPr>
          <p:nvPr>
            <p:ph idx="1"/>
          </p:nvPr>
        </p:nvSpPr>
        <p:spPr>
          <a:xfrm>
            <a:off x="838200" y="1311564"/>
            <a:ext cx="10515600" cy="4865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PT" sz="2800" dirty="0" err="1"/>
              <a:t>Toys</a:t>
            </a:r>
            <a:r>
              <a:rPr lang="pt-PT" sz="2800" dirty="0"/>
              <a:t>;</a:t>
            </a:r>
            <a:endParaRPr sz="2800" dirty="0"/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PT" sz="2800" dirty="0"/>
              <a:t>São João de Sobrado, Bugiada e Mouriscada;</a:t>
            </a:r>
            <a:endParaRPr sz="2800" dirty="0"/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PT" sz="2800" dirty="0"/>
              <a:t>Queima do Velho;</a:t>
            </a:r>
            <a:endParaRPr sz="2800" dirty="0"/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PT" sz="2800" dirty="0"/>
              <a:t>Popular </a:t>
            </a:r>
            <a:r>
              <a:rPr lang="pt-PT" sz="2800" dirty="0" err="1"/>
              <a:t>festivities</a:t>
            </a:r>
            <a:r>
              <a:rPr lang="pt-PT" sz="2800" dirty="0"/>
              <a:t>;</a:t>
            </a:r>
            <a:endParaRPr sz="2800" dirty="0"/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PT" sz="2800" dirty="0" err="1"/>
              <a:t>Slate</a:t>
            </a:r>
            <a:r>
              <a:rPr lang="pt-PT" sz="2800" dirty="0"/>
              <a:t>;</a:t>
            </a:r>
            <a:endParaRPr sz="2800" dirty="0"/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PT" sz="2800" dirty="0"/>
              <a:t>Regueifa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biscuits</a:t>
            </a:r>
            <a:r>
              <a:rPr lang="pt-PT" sz="2800" dirty="0"/>
              <a:t>.</a:t>
            </a:r>
            <a:endParaRPr sz="28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2137" y="995401"/>
            <a:ext cx="8139447" cy="542894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5513695" y="0"/>
            <a:ext cx="2065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Toys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6423">
            <a:off x="274254" y="505120"/>
            <a:ext cx="5482632" cy="416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14776">
            <a:off x="5328405" y="1863761"/>
            <a:ext cx="6573337" cy="43843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6130934" y="460097"/>
            <a:ext cx="5845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>
                <a:latin typeface="Calibri" panose="020F0502020204030204" pitchFamily="34" charset="0"/>
              </a:rPr>
              <a:t>Typical</a:t>
            </a:r>
            <a:r>
              <a:rPr lang="pt-PT" sz="4400" dirty="0">
                <a:latin typeface="Calibri" panose="020F0502020204030204" pitchFamily="34" charset="0"/>
              </a:rPr>
              <a:t> portuguese </a:t>
            </a:r>
            <a:r>
              <a:rPr lang="pt-PT" sz="4400" dirty="0" err="1">
                <a:latin typeface="Calibri" panose="020F0502020204030204" pitchFamily="34" charset="0"/>
              </a:rPr>
              <a:t>Toys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4198512" y="87765"/>
            <a:ext cx="43144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 err="1">
                <a:latin typeface="Calibri" panose="020F0502020204030204" pitchFamily="34" charset="0"/>
              </a:rPr>
              <a:t>Toys</a:t>
            </a:r>
            <a:r>
              <a:rPr lang="pt-PT" sz="4400" dirty="0">
                <a:latin typeface="Calibri" panose="020F0502020204030204" pitchFamily="34" charset="0"/>
              </a:rPr>
              <a:t> Festival</a:t>
            </a:r>
            <a:endParaRPr sz="44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Resultado de imagem para festa do brinquedo alfena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01" y="940260"/>
            <a:ext cx="4096501" cy="57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festa do brinquedo alfena 20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23" y="940259"/>
            <a:ext cx="4079631" cy="57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 descr="Resultado de imagem para regueifa valon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883" y="982620"/>
            <a:ext cx="4868213" cy="468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 descr="Resultado de imagem para biscoito de valon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6847" y="2103870"/>
            <a:ext cx="5254579" cy="428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1278634" y="4956124"/>
            <a:ext cx="42348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Calibri" panose="020F0502020204030204" pitchFamily="34" charset="0"/>
              </a:rPr>
              <a:t>                               </a:t>
            </a:r>
            <a:r>
              <a:rPr lang="pt-PT" sz="4400" dirty="0" err="1">
                <a:latin typeface="Calibri" panose="020F0502020204030204" pitchFamily="34" charset="0"/>
              </a:rPr>
              <a:t>The</a:t>
            </a:r>
            <a:r>
              <a:rPr lang="pt-PT" sz="4400" dirty="0">
                <a:latin typeface="Calibri" panose="020F0502020204030204" pitchFamily="34" charset="0"/>
              </a:rPr>
              <a:t> Regueifa</a:t>
            </a:r>
            <a:endParaRPr sz="4400" dirty="0">
              <a:latin typeface="Calibri" panose="020F0502020204030204" pitchFamily="34" charset="0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6847009" y="515765"/>
            <a:ext cx="42348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                 </a:t>
            </a:r>
            <a:r>
              <a:rPr lang="pt-PT" sz="4400" dirty="0" err="1">
                <a:latin typeface="Calibri" panose="020F0502020204030204" pitchFamily="34" charset="0"/>
              </a:rPr>
              <a:t>Different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types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of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biscuits</a:t>
            </a:r>
            <a:r>
              <a:rPr lang="pt-PT" sz="1800" dirty="0"/>
              <a:t> 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 descr="Monumento padeira 1 1024 2500"/>
          <p:cNvPicPr preferRelativeResize="0"/>
          <p:nvPr/>
        </p:nvPicPr>
        <p:blipFill rotWithShape="1">
          <a:blip r:embed="rId3">
            <a:alphaModFix/>
          </a:blip>
          <a:srcRect r="11367"/>
          <a:stretch/>
        </p:blipFill>
        <p:spPr>
          <a:xfrm>
            <a:off x="2020950" y="856625"/>
            <a:ext cx="8150075" cy="56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655093" y="118857"/>
            <a:ext cx="865575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Calibri" panose="020F0502020204030204" pitchFamily="34" charset="0"/>
              </a:rPr>
              <a:t>                        Tribute to </a:t>
            </a:r>
            <a:r>
              <a:rPr lang="pt-PT" sz="4400" dirty="0" err="1">
                <a:latin typeface="Calibri" panose="020F0502020204030204" pitchFamily="34" charset="0"/>
              </a:rPr>
              <a:t>the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bakers</a:t>
            </a:r>
            <a:endParaRPr sz="4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860185" y="655781"/>
            <a:ext cx="10515600" cy="480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pt-PT" sz="3959" dirty="0"/>
              <a:t>São João de Sobrado, Bugiada </a:t>
            </a:r>
            <a:r>
              <a:rPr lang="pt-PT" sz="3959" dirty="0" err="1"/>
              <a:t>and</a:t>
            </a:r>
            <a:r>
              <a:rPr lang="pt-PT" sz="3959" dirty="0"/>
              <a:t> Mouriscada</a:t>
            </a:r>
            <a:br>
              <a:rPr lang="pt-PT" sz="3959" dirty="0"/>
            </a:br>
            <a:endParaRPr sz="3959" dirty="0"/>
          </a:p>
        </p:txBody>
      </p:sp>
      <p:pic>
        <p:nvPicPr>
          <p:cNvPr id="200" name="Google Shape;200;p28" descr="Resultado de imagem para bugiadas de sobrado valongo 2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10" y="1271732"/>
            <a:ext cx="5467349" cy="36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 descr="Resultado de imagem para bugiadas de sobrado valongo 20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7985" y="3149600"/>
            <a:ext cx="5862013" cy="3297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 dirty="0"/>
              <a:t>Queima do Velho</a:t>
            </a:r>
            <a:endParaRPr dirty="0"/>
          </a:p>
        </p:txBody>
      </p:sp>
      <p:pic>
        <p:nvPicPr>
          <p:cNvPr id="207" name="Google Shape;207;p2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8093" y="1839964"/>
            <a:ext cx="5167907" cy="394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 descr="Resultado de imagem para queima do velho no carnaval valongo"/>
          <p:cNvPicPr preferRelativeResize="0"/>
          <p:nvPr/>
        </p:nvPicPr>
        <p:blipFill rotWithShape="1">
          <a:blip r:embed="rId4">
            <a:alphaModFix/>
          </a:blip>
          <a:srcRect l="1" t="15652" r="304"/>
          <a:stretch/>
        </p:blipFill>
        <p:spPr>
          <a:xfrm>
            <a:off x="6995786" y="1311564"/>
            <a:ext cx="4069378" cy="459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 dirty="0"/>
              <a:t>Santa Rita e Santa Justa</a:t>
            </a:r>
            <a:endParaRPr dirty="0"/>
          </a:p>
        </p:txBody>
      </p:sp>
      <p:pic>
        <p:nvPicPr>
          <p:cNvPr id="214" name="Google Shape;214;p30" descr="Resultado de imagem para romarias de santa rita e santa justa ermesin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5528" y="1285520"/>
            <a:ext cx="3695139" cy="510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 descr="Resultado de imagem para romarias de santa rita e santa justa ermesin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7137" y="1285520"/>
            <a:ext cx="3622099" cy="510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1524000" y="393896"/>
            <a:ext cx="9144000" cy="101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t-PT" sz="6000" dirty="0" err="1"/>
              <a:t>The</a:t>
            </a:r>
            <a:r>
              <a:rPr lang="pt-PT" sz="6000" dirty="0"/>
              <a:t> </a:t>
            </a:r>
            <a:r>
              <a:rPr lang="pt-PT" sz="6000" dirty="0" err="1"/>
              <a:t>History</a:t>
            </a:r>
            <a:r>
              <a:rPr lang="pt-PT" sz="6000" dirty="0"/>
              <a:t> </a:t>
            </a:r>
            <a:r>
              <a:rPr lang="pt-PT" sz="6000" dirty="0" err="1"/>
              <a:t>of</a:t>
            </a:r>
            <a:r>
              <a:rPr lang="pt-PT" sz="6000" dirty="0"/>
              <a:t> Valongo </a:t>
            </a:r>
            <a:endParaRPr sz="6000"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524000" y="140403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pt-PT" sz="4000" dirty="0">
                <a:latin typeface="Calibri"/>
                <a:ea typeface="Calibri"/>
                <a:cs typeface="Calibri"/>
                <a:sym typeface="Calibri"/>
              </a:rPr>
              <a:t>A História de Valongo</a:t>
            </a:r>
            <a:endParaRPr dirty="0"/>
          </a:p>
        </p:txBody>
      </p:sp>
      <p:pic>
        <p:nvPicPr>
          <p:cNvPr id="90" name="Google Shape;90;p13" descr="Imagem relaciona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43476">
            <a:off x="718701" y="2712344"/>
            <a:ext cx="4777959" cy="35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40508">
            <a:off x="5516381" y="2335478"/>
            <a:ext cx="5973522" cy="3985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541986" y="197700"/>
            <a:ext cx="10515600" cy="742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School</a:t>
            </a:r>
            <a:r>
              <a:rPr lang="pt-PT" dirty="0"/>
              <a:t> </a:t>
            </a:r>
            <a:r>
              <a:rPr lang="pt-PT" dirty="0" err="1"/>
              <a:t>Slate</a:t>
            </a:r>
            <a:endParaRPr dirty="0"/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986" y="1126902"/>
            <a:ext cx="5351172" cy="535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1740" y="1126902"/>
            <a:ext cx="5356883" cy="535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/>
        </p:nvSpPr>
        <p:spPr>
          <a:xfrm>
            <a:off x="399246" y="231820"/>
            <a:ext cx="37735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pt-P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Slate</a:t>
            </a:r>
            <a:r>
              <a:rPr lang="pt-P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Museum</a:t>
            </a:r>
            <a:r>
              <a:rPr lang="pt-PT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228" name="Google Shape;22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5622" y="1032303"/>
            <a:ext cx="7187420" cy="5394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197201">
            <a:off x="368030" y="522911"/>
            <a:ext cx="7215040" cy="45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 rotWithShape="1">
          <a:blip r:embed="rId4">
            <a:alphaModFix/>
          </a:blip>
          <a:srcRect r="12281" b="-1014"/>
          <a:stretch/>
        </p:blipFill>
        <p:spPr>
          <a:xfrm rot="177347">
            <a:off x="6497442" y="2717213"/>
            <a:ext cx="5556693" cy="400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/>
        </p:nvSpPr>
        <p:spPr>
          <a:xfrm rot="-198585">
            <a:off x="465211" y="5086383"/>
            <a:ext cx="3808853" cy="29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 err="1">
                <a:latin typeface="Calibri" panose="020F0502020204030204" pitchFamily="34" charset="0"/>
              </a:rPr>
              <a:t>Paleozoic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Park</a:t>
            </a:r>
            <a:endParaRPr sz="4400" dirty="0">
              <a:latin typeface="Calibri" panose="020F0502020204030204" pitchFamily="34" charset="0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 rot="201005">
            <a:off x="7613702" y="1270161"/>
            <a:ext cx="4807694" cy="177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Calibri" panose="020F0502020204030204" pitchFamily="34" charset="0"/>
              </a:rPr>
              <a:t>Municipal </a:t>
            </a:r>
            <a:r>
              <a:rPr lang="pt-PT" sz="4400" dirty="0" err="1">
                <a:latin typeface="Calibri" panose="020F0502020204030204" pitchFamily="34" charset="0"/>
              </a:rPr>
              <a:t>museum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of</a:t>
            </a:r>
            <a:r>
              <a:rPr lang="pt-PT" sz="4400" dirty="0">
                <a:latin typeface="Calibri" panose="020F0502020204030204" pitchFamily="34" charset="0"/>
              </a:rPr>
              <a:t> Valongo</a:t>
            </a:r>
            <a:endParaRPr sz="4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24872">
            <a:off x="359480" y="386574"/>
            <a:ext cx="5792771" cy="434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49170">
            <a:off x="5660448" y="2533310"/>
            <a:ext cx="6337671" cy="396104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 rot="-348118">
            <a:off x="606243" y="4794850"/>
            <a:ext cx="4580017" cy="36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>
                <a:latin typeface="Calibri" panose="020F0502020204030204" pitchFamily="34" charset="0"/>
              </a:rPr>
              <a:t>Vila Beatriz</a:t>
            </a:r>
            <a:endParaRPr sz="4400" dirty="0">
              <a:latin typeface="Calibri" panose="020F0502020204030204" pitchFamily="34" charset="0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 rot="368726">
            <a:off x="6250211" y="1707782"/>
            <a:ext cx="7174730" cy="1028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dirty="0" err="1">
                <a:latin typeface="Calibri" panose="020F0502020204030204" pitchFamily="34" charset="0"/>
              </a:rPr>
              <a:t>Urban</a:t>
            </a:r>
            <a:r>
              <a:rPr lang="pt-PT" sz="4400" dirty="0">
                <a:latin typeface="Calibri" panose="020F0502020204030204" pitchFamily="34" charset="0"/>
              </a:rPr>
              <a:t> </a:t>
            </a:r>
            <a:r>
              <a:rPr lang="pt-PT" sz="4400" dirty="0" err="1">
                <a:latin typeface="Calibri" panose="020F0502020204030204" pitchFamily="34" charset="0"/>
              </a:rPr>
              <a:t>Park</a:t>
            </a:r>
            <a:r>
              <a:rPr lang="pt-PT" sz="4400" dirty="0">
                <a:latin typeface="Calibri" panose="020F0502020204030204" pitchFamily="34" charset="0"/>
              </a:rPr>
              <a:t> in Ermesinde</a:t>
            </a:r>
            <a:endParaRPr sz="4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6576" y="2658125"/>
            <a:ext cx="10515600" cy="1325563"/>
          </a:xfrm>
        </p:spPr>
        <p:txBody>
          <a:bodyPr/>
          <a:lstStyle/>
          <a:p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end</a:t>
            </a:r>
            <a:r>
              <a:rPr lang="pt-PT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117" y="1466253"/>
            <a:ext cx="2377646" cy="23837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083" y="1375459"/>
            <a:ext cx="2254695" cy="23547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55" y="3849996"/>
            <a:ext cx="2490841" cy="26221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857" y="3821026"/>
            <a:ext cx="2468232" cy="25943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475" y="436729"/>
            <a:ext cx="2350562" cy="24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CC314C-1FB2-49FC-BA58-0F1C0789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86EB4B8F-57D2-4FB3-973C-457CBF686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: </a:t>
            </a:r>
          </a:p>
          <a:p>
            <a:pPr marL="114300" indent="0">
              <a:buNone/>
            </a:pPr>
            <a:r>
              <a:rPr lang="pt-PT" dirty="0"/>
              <a:t>	Erasmus Club</a:t>
            </a:r>
          </a:p>
        </p:txBody>
      </p:sp>
    </p:spTree>
    <p:extLst>
      <p:ext uri="{BB962C8B-B14F-4D97-AF65-F5344CB8AC3E}">
        <p14:creationId xmlns:p14="http://schemas.microsoft.com/office/powerpoint/2010/main" val="90192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272686">
            <a:off x="340722" y="1045708"/>
            <a:ext cx="5445150" cy="3785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48125">
            <a:off x="5630999" y="1817537"/>
            <a:ext cx="6311227" cy="42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9F863740-F6ED-41E4-BA26-F8B4EA7B76CC}"/>
              </a:ext>
            </a:extLst>
          </p:cNvPr>
          <p:cNvSpPr txBox="1"/>
          <p:nvPr/>
        </p:nvSpPr>
        <p:spPr>
          <a:xfrm rot="21279008">
            <a:off x="1026288" y="4810101"/>
            <a:ext cx="385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Old</a:t>
            </a:r>
            <a:r>
              <a:rPr lang="pt-PT" sz="2400" dirty="0"/>
              <a:t> </a:t>
            </a:r>
            <a:r>
              <a:rPr lang="pt-PT" sz="2400" dirty="0" err="1"/>
              <a:t>Ermesinde´s</a:t>
            </a:r>
            <a:r>
              <a:rPr lang="pt-PT" sz="2400" dirty="0"/>
              <a:t> Cinema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ED536E4-D261-4E81-9F26-71392C2ED514}"/>
              </a:ext>
            </a:extLst>
          </p:cNvPr>
          <p:cNvSpPr txBox="1"/>
          <p:nvPr/>
        </p:nvSpPr>
        <p:spPr>
          <a:xfrm rot="336180">
            <a:off x="7596553" y="6233865"/>
            <a:ext cx="6091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/>
              <a:t>Train</a:t>
            </a:r>
            <a:r>
              <a:rPr lang="pt-PT" sz="1800" dirty="0"/>
              <a:t> </a:t>
            </a:r>
            <a:r>
              <a:rPr lang="pt-PT" sz="2400" dirty="0"/>
              <a:t>station</a:t>
            </a:r>
            <a:endParaRPr lang="pt-PT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6330" y="1027906"/>
            <a:ext cx="9739339" cy="4869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idx="1"/>
          </p:nvPr>
        </p:nvSpPr>
        <p:spPr>
          <a:xfrm>
            <a:off x="838200" y="434109"/>
            <a:ext cx="10515600" cy="574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various</a:t>
            </a:r>
            <a:r>
              <a:rPr lang="pt-PT" dirty="0"/>
              <a:t> </a:t>
            </a:r>
            <a:r>
              <a:rPr lang="pt-PT" dirty="0" err="1"/>
              <a:t>parish</a:t>
            </a:r>
            <a:r>
              <a:rPr lang="pt-PT" dirty="0"/>
              <a:t> </a:t>
            </a:r>
            <a:r>
              <a:rPr lang="pt-PT" dirty="0" err="1"/>
              <a:t>councils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municipality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Valongo are: </a:t>
            </a:r>
            <a:endParaRPr dirty="0"/>
          </a:p>
          <a:p>
            <a:pPr marL="1143000" lvl="2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PT" sz="2400" dirty="0"/>
              <a:t>Alfena;</a:t>
            </a:r>
            <a:endParaRPr dirty="0"/>
          </a:p>
          <a:p>
            <a:pPr marL="1143000" lvl="2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PT" sz="2400" dirty="0"/>
              <a:t>Ermesinde;</a:t>
            </a:r>
            <a:endParaRPr dirty="0"/>
          </a:p>
          <a:p>
            <a:pPr marL="1143000" lvl="2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PT" sz="2400" dirty="0" err="1"/>
              <a:t>Campo-Sobrado</a:t>
            </a:r>
            <a:r>
              <a:rPr lang="pt-PT" sz="2400" dirty="0"/>
              <a:t>; </a:t>
            </a:r>
            <a:endParaRPr dirty="0"/>
          </a:p>
          <a:p>
            <a:pPr marL="1143000" lvl="2" indent="-22860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PT" sz="2400" dirty="0"/>
              <a:t>Valongo. </a:t>
            </a:r>
            <a:endParaRPr dirty="0"/>
          </a:p>
          <a:p>
            <a:pPr marL="914400" lvl="2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1383" y="1385554"/>
            <a:ext cx="2727324" cy="3839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 descr="http://terrasdeportugal.wdfiles.com/local--files/ilustrar:mapas/valon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0718" y="2373847"/>
            <a:ext cx="2761071" cy="40422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 rot="10800000">
            <a:off x="7370618" y="3149600"/>
            <a:ext cx="2041237" cy="923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189" y="250042"/>
            <a:ext cx="2380603" cy="238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67342">
            <a:off x="514926" y="2755710"/>
            <a:ext cx="4356497" cy="326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96792">
            <a:off x="5678555" y="649735"/>
            <a:ext cx="5778416" cy="433677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 rot="-231375">
            <a:off x="999240" y="6178456"/>
            <a:ext cx="18017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River</a:t>
            </a:r>
            <a:r>
              <a:rPr lang="pt-PT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Leça-Alfena</a:t>
            </a:r>
            <a:endParaRPr dirty="0"/>
          </a:p>
        </p:txBody>
      </p:sp>
      <p:sp>
        <p:nvSpPr>
          <p:cNvPr id="120" name="Google Shape;120;p17"/>
          <p:cNvSpPr txBox="1"/>
          <p:nvPr/>
        </p:nvSpPr>
        <p:spPr>
          <a:xfrm rot="452601">
            <a:off x="5646656" y="4908316"/>
            <a:ext cx="27809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Alfena’s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Cultural Centre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404" y="330592"/>
            <a:ext cx="2331122" cy="243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60950">
            <a:off x="1260861" y="3090880"/>
            <a:ext cx="3274045" cy="284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123">
            <a:off x="5963636" y="331873"/>
            <a:ext cx="4213260" cy="561590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3838846" y="6244190"/>
            <a:ext cx="32993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Ermesinde’s</a:t>
            </a:r>
            <a:r>
              <a:rPr lang="pt-P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Cultural </a:t>
            </a:r>
            <a:r>
              <a:rPr lang="pt-PT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Forum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5993" y="1361785"/>
            <a:ext cx="3934374" cy="413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6378" y="1361785"/>
            <a:ext cx="3934374" cy="4134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4432">
            <a:off x="2363884" y="3411524"/>
            <a:ext cx="3501948" cy="26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64190">
            <a:off x="404795" y="480413"/>
            <a:ext cx="6202727" cy="228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65543">
            <a:off x="8482506" y="1756991"/>
            <a:ext cx="3008067" cy="414905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 rot="-260579">
            <a:off x="497787" y="2927819"/>
            <a:ext cx="41401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Campo’s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Cultural Centre- Museu da Lousa</a:t>
            </a:r>
            <a:endParaRPr dirty="0"/>
          </a:p>
        </p:txBody>
      </p:sp>
      <p:sp>
        <p:nvSpPr>
          <p:cNvPr id="143" name="Google Shape;143;p20"/>
          <p:cNvSpPr txBox="1"/>
          <p:nvPr/>
        </p:nvSpPr>
        <p:spPr>
          <a:xfrm rot="-590495">
            <a:off x="3521839" y="6066816"/>
            <a:ext cx="21587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Sobrado’s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festival</a:t>
            </a:r>
            <a:endParaRPr dirty="0"/>
          </a:p>
        </p:txBody>
      </p:sp>
      <p:sp>
        <p:nvSpPr>
          <p:cNvPr id="144" name="Google Shape;144;p20"/>
          <p:cNvSpPr txBox="1"/>
          <p:nvPr/>
        </p:nvSpPr>
        <p:spPr>
          <a:xfrm rot="321570">
            <a:off x="8154098" y="5948313"/>
            <a:ext cx="25640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Sobrado’s</a:t>
            </a:r>
            <a:r>
              <a:rPr lang="pt-P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Cultural Centre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150</Words>
  <Application>Microsoft Office PowerPoint</Application>
  <PresentationFormat>Personalizados</PresentationFormat>
  <Paragraphs>45</Paragraphs>
  <Slides>25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6" baseType="lpstr">
      <vt:lpstr>Ião</vt:lpstr>
      <vt:lpstr>Apresentação do PowerPoint</vt:lpstr>
      <vt:lpstr>The History of Valongo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Traditions &amp; Culture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São João de Sobrado, Bugiada and Mouriscada </vt:lpstr>
      <vt:lpstr>Queima do Velho</vt:lpstr>
      <vt:lpstr>Santa Rita e Santa Justa</vt:lpstr>
      <vt:lpstr>The School Slate</vt:lpstr>
      <vt:lpstr>Apresentação do PowerPoint</vt:lpstr>
      <vt:lpstr>Apresentação do PowerPoint</vt:lpstr>
      <vt:lpstr>Apresentação do PowerPoint</vt:lpstr>
      <vt:lpstr>The end 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Valongo</dc:title>
  <dc:creator>carolina pinho</dc:creator>
  <cp:lastModifiedBy>Conceicao Sousa</cp:lastModifiedBy>
  <cp:revision>10</cp:revision>
  <dcterms:modified xsi:type="dcterms:W3CDTF">2018-11-29T15:12:28Z</dcterms:modified>
</cp:coreProperties>
</file>