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291" autoAdjust="0"/>
  </p:normalViewPr>
  <p:slideViewPr>
    <p:cSldViewPr snapToGrid="0">
      <p:cViewPr varScale="1">
        <p:scale>
          <a:sx n="89" d="100"/>
          <a:sy n="89" d="100"/>
        </p:scale>
        <p:origin x="64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0673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51402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1556C4-DFC3-4611-A7CC-780699185E26}"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087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08203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1556C4-DFC3-4611-A7CC-780699185E26}"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607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461295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45275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098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75712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04916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0771E8B-6CA5-40B2-8038-0E112F3DAC1C}"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294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0771E8B-6CA5-40B2-8038-0E112F3DAC1C}" type="datetimeFigureOut">
              <a:rPr lang="es-ES" smtClean="0"/>
              <a:t>08/04/2021</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6281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0771E8B-6CA5-40B2-8038-0E112F3DAC1C}" type="datetimeFigureOut">
              <a:rPr lang="es-ES" smtClean="0"/>
              <a:t>08/04/2021</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74650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71E8B-6CA5-40B2-8038-0E112F3DAC1C}" type="datetimeFigureOut">
              <a:rPr lang="es-ES" smtClean="0"/>
              <a:t>08/04/2021</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55925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95060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5952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0771E8B-6CA5-40B2-8038-0E112F3DAC1C}" type="datetimeFigureOut">
              <a:rPr lang="es-ES" smtClean="0"/>
              <a:t>08/04/2021</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3264561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solidFill>
                  <a:srgbClr val="FFC000"/>
                </a:solidFill>
                <a:latin typeface="Comic Sans MS"/>
                <a:cs typeface="Calibri Light"/>
              </a:rPr>
              <a:t>RELATIONSHIPS IN ANDALUCIA</a:t>
            </a:r>
          </a:p>
        </p:txBody>
      </p:sp>
      <p:sp>
        <p:nvSpPr>
          <p:cNvPr id="3" name="Subtítulo 2"/>
          <p:cNvSpPr>
            <a:spLocks noGrp="1"/>
          </p:cNvSpPr>
          <p:nvPr>
            <p:ph type="subTitle" idx="1"/>
          </p:nvPr>
        </p:nvSpPr>
        <p:spPr/>
        <p:txBody>
          <a:bodyPr vert="horz" lIns="91440" tIns="45720" rIns="91440" bIns="45720" rtlCol="0" anchor="t">
            <a:normAutofit lnSpcReduction="10000"/>
          </a:bodyPr>
          <a:lstStyle/>
          <a:p>
            <a:endParaRPr lang="es-ES" dirty="0"/>
          </a:p>
          <a:p>
            <a:endParaRPr lang="es-ES" dirty="0">
              <a:cs typeface="Calibri"/>
            </a:endParaRPr>
          </a:p>
          <a:p>
            <a:r>
              <a:rPr lang="es-ES" sz="2000" dirty="0">
                <a:cs typeface="Calibri"/>
              </a:rPr>
              <a:t>                                                                                                </a:t>
            </a:r>
          </a:p>
        </p:txBody>
      </p:sp>
    </p:spTree>
    <p:extLst>
      <p:ext uri="{BB962C8B-B14F-4D97-AF65-F5344CB8AC3E}">
        <p14:creationId xmlns:p14="http://schemas.microsoft.com/office/powerpoint/2010/main" val="240627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67FA1-A504-4ABC-B2DD-8F4454952DA4}"/>
              </a:ext>
            </a:extLst>
          </p:cNvPr>
          <p:cNvSpPr>
            <a:spLocks noGrp="1"/>
          </p:cNvSpPr>
          <p:nvPr>
            <p:ph type="title"/>
          </p:nvPr>
        </p:nvSpPr>
        <p:spPr/>
        <p:txBody>
          <a:bodyPr>
            <a:normAutofit/>
          </a:bodyPr>
          <a:lstStyle/>
          <a:p>
            <a:r>
              <a:rPr lang="es-ES" sz="4800" dirty="0" err="1">
                <a:solidFill>
                  <a:srgbClr val="FFC000"/>
                </a:solidFill>
                <a:latin typeface="Comic Sans MS"/>
                <a:cs typeface="Calibri Light"/>
              </a:rPr>
              <a:t>Easter</a:t>
            </a:r>
            <a:endParaRPr lang="es-ES" sz="4800" dirty="0">
              <a:solidFill>
                <a:srgbClr val="FFC000"/>
              </a:solidFill>
              <a:latin typeface="Comic Sans MS"/>
            </a:endParaRPr>
          </a:p>
        </p:txBody>
      </p:sp>
      <p:sp>
        <p:nvSpPr>
          <p:cNvPr id="3" name="Marcador de contenido 2">
            <a:extLst>
              <a:ext uri="{FF2B5EF4-FFF2-40B4-BE49-F238E27FC236}">
                <a16:creationId xmlns:a16="http://schemas.microsoft.com/office/drawing/2014/main" id="{DB1CB2B7-8B2E-491B-A82E-F0D4D370D90F}"/>
              </a:ext>
            </a:extLst>
          </p:cNvPr>
          <p:cNvSpPr>
            <a:spLocks noGrp="1"/>
          </p:cNvSpPr>
          <p:nvPr>
            <p:ph idx="1"/>
          </p:nvPr>
        </p:nvSpPr>
        <p:spPr/>
        <p:txBody>
          <a:bodyPr vert="horz" lIns="91440" tIns="45720" rIns="91440" bIns="45720" rtlCol="0" anchor="t">
            <a:normAutofit lnSpcReduction="10000"/>
          </a:bodyPr>
          <a:lstStyle/>
          <a:p>
            <a:pPr marL="800100" lvl="1" indent="-342900"/>
            <a:endParaRPr lang="es-ES" dirty="0">
              <a:cs typeface="Calibri"/>
            </a:endParaRPr>
          </a:p>
          <a:p>
            <a:pPr marL="800100" lvl="1" indent="-342900"/>
            <a:r>
              <a:rPr lang="es-ES" sz="2400" dirty="0">
                <a:cs typeface="Calibri"/>
              </a:rPr>
              <a:t>In </a:t>
            </a:r>
            <a:r>
              <a:rPr lang="es-ES" sz="2400" dirty="0" err="1">
                <a:cs typeface="Calibri"/>
              </a:rPr>
              <a:t>Andalucia</a:t>
            </a:r>
            <a:r>
              <a:rPr lang="es-ES" sz="2400" dirty="0">
                <a:cs typeface="Calibri"/>
              </a:rPr>
              <a:t> </a:t>
            </a:r>
            <a:r>
              <a:rPr lang="es-ES" sz="2400" dirty="0" err="1">
                <a:cs typeface="Calibri"/>
              </a:rPr>
              <a:t>many</a:t>
            </a:r>
            <a:r>
              <a:rPr lang="es-ES" sz="2400" dirty="0">
                <a:cs typeface="Calibri"/>
              </a:rPr>
              <a:t> </a:t>
            </a:r>
            <a:r>
              <a:rPr lang="es-ES" sz="2400" dirty="0" err="1">
                <a:cs typeface="Calibri"/>
              </a:rPr>
              <a:t>people</a:t>
            </a:r>
            <a:r>
              <a:rPr lang="es-ES" sz="2400" dirty="0">
                <a:cs typeface="Calibri"/>
              </a:rPr>
              <a:t> are </a:t>
            </a:r>
            <a:r>
              <a:rPr lang="es-ES" sz="2400" dirty="0" err="1">
                <a:cs typeface="Calibri"/>
              </a:rPr>
              <a:t>looking</a:t>
            </a:r>
            <a:r>
              <a:rPr lang="es-ES" sz="2400" dirty="0">
                <a:cs typeface="Calibri"/>
              </a:rPr>
              <a:t> forward </a:t>
            </a:r>
            <a:r>
              <a:rPr lang="es-ES" sz="2400" dirty="0" err="1">
                <a:cs typeface="Calibri"/>
              </a:rPr>
              <a:t>easter</a:t>
            </a:r>
            <a:r>
              <a:rPr lang="es-ES" sz="2400" dirty="0">
                <a:cs typeface="Calibri"/>
              </a:rPr>
              <a:t> </a:t>
            </a:r>
            <a:r>
              <a:rPr lang="es-ES" sz="2400" dirty="0" err="1">
                <a:cs typeface="Calibri"/>
              </a:rPr>
              <a:t>to</a:t>
            </a:r>
            <a:r>
              <a:rPr lang="es-ES" sz="2400" dirty="0">
                <a:cs typeface="Calibri"/>
              </a:rPr>
              <a:t> </a:t>
            </a:r>
            <a:r>
              <a:rPr lang="es-ES" sz="2400" dirty="0" err="1">
                <a:cs typeface="Calibri"/>
              </a:rPr>
              <a:t>see</a:t>
            </a:r>
            <a:r>
              <a:rPr lang="es-ES" sz="2400" dirty="0">
                <a:cs typeface="Calibri"/>
              </a:rPr>
              <a:t> </a:t>
            </a:r>
            <a:r>
              <a:rPr lang="es-ES" sz="2400" dirty="0" err="1">
                <a:cs typeface="Calibri"/>
              </a:rPr>
              <a:t>the</a:t>
            </a:r>
            <a:r>
              <a:rPr lang="es-ES" sz="2400" dirty="0">
                <a:cs typeface="Calibri"/>
              </a:rPr>
              <a:t> </a:t>
            </a:r>
            <a:r>
              <a:rPr lang="es-ES" sz="2400" dirty="0" err="1">
                <a:cs typeface="Calibri"/>
              </a:rPr>
              <a:t>brotherhoods</a:t>
            </a:r>
            <a:r>
              <a:rPr lang="es-ES" sz="2400" dirty="0">
                <a:cs typeface="Calibri"/>
              </a:rPr>
              <a:t> </a:t>
            </a:r>
            <a:r>
              <a:rPr lang="es-ES" sz="2400" dirty="0" err="1">
                <a:cs typeface="Calibri"/>
              </a:rPr>
              <a:t>that</a:t>
            </a:r>
            <a:r>
              <a:rPr lang="es-ES" sz="2400" dirty="0">
                <a:cs typeface="Calibri"/>
              </a:rPr>
              <a:t> come </a:t>
            </a:r>
            <a:r>
              <a:rPr lang="es-ES" sz="2400" dirty="0" err="1">
                <a:cs typeface="Calibri"/>
              </a:rPr>
              <a:t>out</a:t>
            </a:r>
            <a:r>
              <a:rPr lang="es-ES" sz="2400" dirty="0">
                <a:cs typeface="Calibri"/>
              </a:rPr>
              <a:t> </a:t>
            </a:r>
            <a:r>
              <a:rPr lang="es-ES" sz="2400" dirty="0" err="1">
                <a:cs typeface="Calibri"/>
              </a:rPr>
              <a:t>during</a:t>
            </a:r>
            <a:r>
              <a:rPr lang="es-ES" sz="2400" dirty="0">
                <a:cs typeface="Calibri"/>
              </a:rPr>
              <a:t> </a:t>
            </a:r>
            <a:r>
              <a:rPr lang="es-ES" sz="2400" dirty="0" err="1">
                <a:cs typeface="Calibri"/>
              </a:rPr>
              <a:t>that</a:t>
            </a:r>
            <a:r>
              <a:rPr lang="es-ES" sz="2400" dirty="0">
                <a:cs typeface="Calibri"/>
              </a:rPr>
              <a:t> </a:t>
            </a:r>
            <a:r>
              <a:rPr lang="es-ES" sz="2400" dirty="0" err="1">
                <a:cs typeface="Calibri"/>
              </a:rPr>
              <a:t>week</a:t>
            </a:r>
            <a:r>
              <a:rPr lang="es-ES" sz="2400" dirty="0">
                <a:cs typeface="Calibri"/>
              </a:rPr>
              <a:t>. </a:t>
            </a:r>
          </a:p>
          <a:p>
            <a:pPr marL="800100" lvl="1" indent="-342900"/>
            <a:r>
              <a:rPr lang="es-ES" sz="2400" dirty="0">
                <a:cs typeface="Calibri"/>
              </a:rPr>
              <a:t>In </a:t>
            </a:r>
            <a:r>
              <a:rPr lang="es-ES" sz="2400" dirty="0" err="1">
                <a:cs typeface="Calibri"/>
              </a:rPr>
              <a:t>Seville</a:t>
            </a:r>
            <a:r>
              <a:rPr lang="es-ES" sz="2400" dirty="0">
                <a:cs typeface="Calibri"/>
              </a:rPr>
              <a:t> come </a:t>
            </a:r>
            <a:r>
              <a:rPr lang="es-ES" sz="2400" dirty="0" err="1">
                <a:cs typeface="Calibri"/>
              </a:rPr>
              <a:t>out</a:t>
            </a:r>
            <a:r>
              <a:rPr lang="es-ES" sz="2400" dirty="0">
                <a:cs typeface="Calibri"/>
              </a:rPr>
              <a:t> 61 </a:t>
            </a:r>
            <a:r>
              <a:rPr lang="es-ES" sz="2400" dirty="0" err="1">
                <a:cs typeface="Calibri"/>
              </a:rPr>
              <a:t>brotherhoods</a:t>
            </a:r>
            <a:r>
              <a:rPr lang="es-ES" sz="2400" dirty="0">
                <a:cs typeface="Calibri"/>
              </a:rPr>
              <a:t> </a:t>
            </a:r>
            <a:r>
              <a:rPr lang="es-ES" sz="2400" dirty="0" err="1">
                <a:cs typeface="Calibri"/>
              </a:rPr>
              <a:t>during</a:t>
            </a:r>
            <a:r>
              <a:rPr lang="es-ES" sz="2400" dirty="0">
                <a:cs typeface="Calibri"/>
              </a:rPr>
              <a:t> </a:t>
            </a:r>
            <a:r>
              <a:rPr lang="es-ES" sz="2400" dirty="0" err="1">
                <a:cs typeface="Calibri"/>
              </a:rPr>
              <a:t>this</a:t>
            </a:r>
            <a:r>
              <a:rPr lang="es-ES" sz="2400" dirty="0">
                <a:cs typeface="Calibri"/>
              </a:rPr>
              <a:t> </a:t>
            </a:r>
            <a:r>
              <a:rPr lang="es-ES" sz="2400" dirty="0" err="1">
                <a:cs typeface="Calibri"/>
              </a:rPr>
              <a:t>week</a:t>
            </a:r>
            <a:r>
              <a:rPr lang="es-ES" sz="2400" dirty="0">
                <a:cs typeface="Calibri"/>
              </a:rPr>
              <a:t>. </a:t>
            </a:r>
            <a:r>
              <a:rPr lang="es-ES" sz="2400" dirty="0" err="1">
                <a:cs typeface="Calibri"/>
              </a:rPr>
              <a:t>The</a:t>
            </a:r>
            <a:r>
              <a:rPr lang="es-ES" sz="2400" dirty="0">
                <a:cs typeface="Calibri"/>
              </a:rPr>
              <a:t> </a:t>
            </a:r>
            <a:r>
              <a:rPr lang="es-ES" sz="2400" dirty="0" err="1">
                <a:cs typeface="Calibri"/>
              </a:rPr>
              <a:t>people</a:t>
            </a:r>
            <a:r>
              <a:rPr lang="es-ES" sz="2400" dirty="0">
                <a:cs typeface="Calibri"/>
              </a:rPr>
              <a:t> </a:t>
            </a:r>
            <a:r>
              <a:rPr lang="es-ES" sz="2400" dirty="0" err="1">
                <a:cs typeface="Calibri"/>
              </a:rPr>
              <a:t>rent</a:t>
            </a:r>
            <a:r>
              <a:rPr lang="es-ES" sz="2400" dirty="0">
                <a:cs typeface="Calibri"/>
              </a:rPr>
              <a:t> </a:t>
            </a:r>
            <a:r>
              <a:rPr lang="es-ES" sz="2400" dirty="0" err="1">
                <a:cs typeface="Calibri"/>
              </a:rPr>
              <a:t>chairs</a:t>
            </a:r>
            <a:r>
              <a:rPr lang="es-ES" sz="2400" dirty="0">
                <a:cs typeface="Calibri"/>
              </a:rPr>
              <a:t>, </a:t>
            </a:r>
            <a:r>
              <a:rPr lang="es-ES" sz="2400" dirty="0" err="1">
                <a:cs typeface="Calibri"/>
              </a:rPr>
              <a:t>that</a:t>
            </a:r>
            <a:r>
              <a:rPr lang="es-ES" sz="2400" dirty="0">
                <a:cs typeface="Calibri"/>
              </a:rPr>
              <a:t> are placed </a:t>
            </a:r>
            <a:r>
              <a:rPr lang="es-ES" sz="2400" dirty="0" err="1">
                <a:cs typeface="Calibri"/>
              </a:rPr>
              <a:t>on</a:t>
            </a:r>
            <a:r>
              <a:rPr lang="es-ES" sz="2400" dirty="0">
                <a:cs typeface="Calibri"/>
              </a:rPr>
              <a:t> </a:t>
            </a:r>
            <a:r>
              <a:rPr lang="es-ES" sz="2400" dirty="0" err="1">
                <a:cs typeface="Calibri"/>
              </a:rPr>
              <a:t>the</a:t>
            </a:r>
            <a:r>
              <a:rPr lang="es-ES" sz="2400" dirty="0">
                <a:cs typeface="Calibri"/>
              </a:rPr>
              <a:t> </a:t>
            </a:r>
            <a:r>
              <a:rPr lang="es-ES" sz="2400" dirty="0" err="1">
                <a:cs typeface="Calibri"/>
              </a:rPr>
              <a:t>streets</a:t>
            </a:r>
            <a:r>
              <a:rPr lang="es-ES" sz="2400" dirty="0">
                <a:cs typeface="Calibri"/>
              </a:rPr>
              <a:t>, </a:t>
            </a:r>
            <a:r>
              <a:rPr lang="es-ES" sz="2400" dirty="0" err="1">
                <a:cs typeface="Calibri"/>
              </a:rPr>
              <a:t>to</a:t>
            </a:r>
            <a:r>
              <a:rPr lang="es-ES" sz="2400" dirty="0">
                <a:cs typeface="Calibri"/>
              </a:rPr>
              <a:t> </a:t>
            </a:r>
            <a:r>
              <a:rPr lang="es-ES" sz="2400" dirty="0" err="1">
                <a:cs typeface="Calibri"/>
              </a:rPr>
              <a:t>see</a:t>
            </a:r>
            <a:r>
              <a:rPr lang="es-ES" sz="2400" dirty="0">
                <a:cs typeface="Calibri"/>
              </a:rPr>
              <a:t> </a:t>
            </a:r>
            <a:r>
              <a:rPr lang="es-ES" sz="2400" dirty="0" err="1">
                <a:cs typeface="Calibri"/>
              </a:rPr>
              <a:t>the</a:t>
            </a:r>
            <a:r>
              <a:rPr lang="es-ES" sz="2400" dirty="0">
                <a:cs typeface="Calibri"/>
              </a:rPr>
              <a:t> </a:t>
            </a:r>
            <a:r>
              <a:rPr lang="es-ES" sz="2400" dirty="0" err="1">
                <a:cs typeface="Calibri"/>
              </a:rPr>
              <a:t>steps</a:t>
            </a:r>
            <a:r>
              <a:rPr lang="es-ES" sz="2400" dirty="0">
                <a:cs typeface="Calibri"/>
              </a:rPr>
              <a:t> </a:t>
            </a:r>
            <a:r>
              <a:rPr lang="es-ES" sz="2400" dirty="0" err="1">
                <a:cs typeface="Calibri"/>
              </a:rPr>
              <a:t>sitting</a:t>
            </a:r>
            <a:r>
              <a:rPr lang="es-ES" sz="2400" dirty="0">
                <a:cs typeface="Calibri"/>
              </a:rPr>
              <a:t>.</a:t>
            </a:r>
          </a:p>
          <a:p>
            <a:pPr marL="800100" lvl="1" indent="-342900"/>
            <a:r>
              <a:rPr lang="es-ES" sz="2400" dirty="0">
                <a:cs typeface="Calibri"/>
              </a:rPr>
              <a:t>In Alcalá del Río </a:t>
            </a:r>
            <a:r>
              <a:rPr lang="es-ES" sz="2400" dirty="0" err="1">
                <a:cs typeface="Calibri"/>
              </a:rPr>
              <a:t>the</a:t>
            </a:r>
            <a:r>
              <a:rPr lang="es-ES" sz="2400" dirty="0">
                <a:cs typeface="Calibri"/>
              </a:rPr>
              <a:t> </a:t>
            </a:r>
            <a:r>
              <a:rPr lang="es-ES" sz="2400" dirty="0" err="1">
                <a:cs typeface="Calibri"/>
              </a:rPr>
              <a:t>relatioship</a:t>
            </a:r>
            <a:r>
              <a:rPr lang="es-ES" sz="2400" dirty="0">
                <a:cs typeface="Calibri"/>
              </a:rPr>
              <a:t> </a:t>
            </a:r>
            <a:r>
              <a:rPr lang="es-ES" sz="2400" dirty="0" err="1">
                <a:cs typeface="Calibri"/>
              </a:rPr>
              <a:t>depends</a:t>
            </a:r>
            <a:r>
              <a:rPr lang="es-ES" sz="2400" dirty="0">
                <a:cs typeface="Calibri"/>
              </a:rPr>
              <a:t> a </a:t>
            </a:r>
            <a:r>
              <a:rPr lang="es-ES" sz="2400" dirty="0" err="1">
                <a:cs typeface="Calibri"/>
              </a:rPr>
              <a:t>lot</a:t>
            </a:r>
            <a:r>
              <a:rPr lang="es-ES" sz="2400" dirty="0">
                <a:cs typeface="Calibri"/>
              </a:rPr>
              <a:t>  </a:t>
            </a:r>
            <a:r>
              <a:rPr lang="es-ES" sz="2400" dirty="0" err="1">
                <a:cs typeface="Calibri"/>
              </a:rPr>
              <a:t>of</a:t>
            </a:r>
            <a:r>
              <a:rPr lang="es-ES" sz="2400" dirty="0">
                <a:cs typeface="Calibri"/>
              </a:rPr>
              <a:t> </a:t>
            </a:r>
            <a:r>
              <a:rPr lang="es-ES" sz="2400" dirty="0" err="1">
                <a:cs typeface="Calibri"/>
              </a:rPr>
              <a:t>the</a:t>
            </a:r>
            <a:r>
              <a:rPr lang="es-ES" sz="2400" dirty="0">
                <a:cs typeface="Calibri"/>
              </a:rPr>
              <a:t> </a:t>
            </a:r>
            <a:r>
              <a:rPr lang="es-ES" sz="2400" dirty="0" err="1">
                <a:cs typeface="Calibri"/>
              </a:rPr>
              <a:t>brotherhood</a:t>
            </a:r>
            <a:r>
              <a:rPr lang="es-ES" sz="2400" dirty="0">
                <a:cs typeface="Calibri"/>
              </a:rPr>
              <a:t>. </a:t>
            </a:r>
            <a:r>
              <a:rPr lang="es-ES" sz="2400" dirty="0" err="1">
                <a:cs typeface="Calibri"/>
              </a:rPr>
              <a:t>Sometimes</a:t>
            </a:r>
            <a:r>
              <a:rPr lang="es-ES" sz="2400" dirty="0">
                <a:cs typeface="Calibri"/>
              </a:rPr>
              <a:t> </a:t>
            </a:r>
            <a:r>
              <a:rPr lang="es-ES" sz="2400" dirty="0" err="1">
                <a:cs typeface="Calibri"/>
              </a:rPr>
              <a:t>people</a:t>
            </a:r>
            <a:r>
              <a:rPr lang="es-ES" sz="2400" dirty="0">
                <a:cs typeface="Calibri"/>
              </a:rPr>
              <a:t> </a:t>
            </a:r>
            <a:r>
              <a:rPr lang="es-ES" sz="2400" dirty="0" err="1">
                <a:cs typeface="Calibri"/>
              </a:rPr>
              <a:t>discuss</a:t>
            </a:r>
            <a:r>
              <a:rPr lang="es-ES" sz="2400" dirty="0">
                <a:cs typeface="Calibri"/>
              </a:rPr>
              <a:t> </a:t>
            </a:r>
            <a:r>
              <a:rPr lang="es-ES" sz="2400" dirty="0" err="1">
                <a:cs typeface="Calibri"/>
              </a:rPr>
              <a:t>defending</a:t>
            </a:r>
            <a:r>
              <a:rPr lang="es-ES" sz="2400" dirty="0">
                <a:cs typeface="Calibri"/>
              </a:rPr>
              <a:t>  a </a:t>
            </a:r>
            <a:r>
              <a:rPr lang="es-ES" sz="2400" dirty="0" err="1">
                <a:cs typeface="Calibri"/>
              </a:rPr>
              <a:t>his</a:t>
            </a:r>
            <a:r>
              <a:rPr lang="es-ES" sz="2400" dirty="0">
                <a:cs typeface="Calibri"/>
              </a:rPr>
              <a:t> </a:t>
            </a:r>
            <a:r>
              <a:rPr lang="es-ES" sz="2400" dirty="0" err="1">
                <a:cs typeface="Calibri"/>
              </a:rPr>
              <a:t>brotherood</a:t>
            </a:r>
            <a:r>
              <a:rPr lang="es-ES" sz="2400" dirty="0">
                <a:cs typeface="Calibri"/>
              </a:rPr>
              <a:t>, </a:t>
            </a:r>
            <a:r>
              <a:rPr lang="es-ES" sz="2400" dirty="0" err="1">
                <a:cs typeface="Calibri"/>
              </a:rPr>
              <a:t>but</a:t>
            </a:r>
            <a:r>
              <a:rPr lang="es-ES" sz="2400" dirty="0">
                <a:cs typeface="Calibri"/>
              </a:rPr>
              <a:t> </a:t>
            </a:r>
            <a:r>
              <a:rPr lang="es-ES" sz="2400" dirty="0" err="1">
                <a:cs typeface="Calibri"/>
              </a:rPr>
              <a:t>they</a:t>
            </a:r>
            <a:r>
              <a:rPr lang="es-ES" sz="2400" dirty="0">
                <a:cs typeface="Calibri"/>
              </a:rPr>
              <a:t> </a:t>
            </a:r>
            <a:r>
              <a:rPr lang="es-ES" sz="2400" dirty="0" err="1">
                <a:cs typeface="Calibri"/>
              </a:rPr>
              <a:t>never</a:t>
            </a:r>
            <a:r>
              <a:rPr lang="es-ES" sz="2400" dirty="0">
                <a:cs typeface="Calibri"/>
              </a:rPr>
              <a:t> </a:t>
            </a:r>
            <a:r>
              <a:rPr lang="es-ES" sz="2400" dirty="0" err="1">
                <a:cs typeface="Calibri"/>
              </a:rPr>
              <a:t>reach</a:t>
            </a:r>
            <a:r>
              <a:rPr lang="es-ES" sz="2400" dirty="0">
                <a:cs typeface="Calibri"/>
              </a:rPr>
              <a:t> </a:t>
            </a:r>
            <a:r>
              <a:rPr lang="es-ES" sz="2400" dirty="0" err="1">
                <a:cs typeface="Calibri"/>
              </a:rPr>
              <a:t>an</a:t>
            </a:r>
            <a:r>
              <a:rPr lang="es-ES" sz="2400" dirty="0">
                <a:cs typeface="Calibri"/>
              </a:rPr>
              <a:t> </a:t>
            </a:r>
            <a:r>
              <a:rPr lang="es-ES" sz="2400" dirty="0" err="1">
                <a:cs typeface="Calibri"/>
              </a:rPr>
              <a:t>agreement</a:t>
            </a:r>
            <a:r>
              <a:rPr lang="es-ES" sz="2400" dirty="0">
                <a:cs typeface="Calibri"/>
              </a:rPr>
              <a:t>.</a:t>
            </a:r>
          </a:p>
        </p:txBody>
      </p:sp>
    </p:spTree>
    <p:extLst>
      <p:ext uri="{BB962C8B-B14F-4D97-AF65-F5344CB8AC3E}">
        <p14:creationId xmlns:p14="http://schemas.microsoft.com/office/powerpoint/2010/main" val="229956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4257-C2E6-403B-AFA3-FCDD64167C92}"/>
              </a:ext>
            </a:extLst>
          </p:cNvPr>
          <p:cNvSpPr>
            <a:spLocks noGrp="1"/>
          </p:cNvSpPr>
          <p:nvPr>
            <p:ph type="title"/>
          </p:nvPr>
        </p:nvSpPr>
        <p:spPr>
          <a:xfrm flipH="1">
            <a:off x="-4455886" y="365125"/>
            <a:ext cx="275773" cy="4119789"/>
          </a:xfrm>
        </p:spPr>
        <p:txBody>
          <a:bodyPr/>
          <a:lstStyle/>
          <a:p>
            <a:endParaRPr lang="es-ES" dirty="0"/>
          </a:p>
        </p:txBody>
      </p:sp>
      <p:sp>
        <p:nvSpPr>
          <p:cNvPr id="3" name="Text Placeholder 2">
            <a:extLst>
              <a:ext uri="{FF2B5EF4-FFF2-40B4-BE49-F238E27FC236}">
                <a16:creationId xmlns:a16="http://schemas.microsoft.com/office/drawing/2014/main" id="{C9B956FB-B27F-4E4A-B4F7-BB0AAA1E38E4}"/>
              </a:ext>
            </a:extLst>
          </p:cNvPr>
          <p:cNvSpPr>
            <a:spLocks noGrp="1"/>
          </p:cNvSpPr>
          <p:nvPr>
            <p:ph type="body" idx="1"/>
          </p:nvPr>
        </p:nvSpPr>
        <p:spPr>
          <a:xfrm>
            <a:off x="1417758" y="525697"/>
            <a:ext cx="5157787" cy="900752"/>
          </a:xfrm>
        </p:spPr>
        <p:txBody>
          <a:bodyPr/>
          <a:lstStyle/>
          <a:p>
            <a:r>
              <a:rPr lang="es-ES_tradnl" dirty="0">
                <a:solidFill>
                  <a:schemeClr val="accent6">
                    <a:lumMod val="75000"/>
                  </a:schemeClr>
                </a:solidFill>
              </a:rPr>
              <a:t>Hermandad de la Vera Cruz</a:t>
            </a:r>
            <a:endParaRPr lang="es-ES" dirty="0">
              <a:solidFill>
                <a:schemeClr val="accent6">
                  <a:lumMod val="75000"/>
                </a:schemeClr>
              </a:solidFill>
            </a:endParaRPr>
          </a:p>
        </p:txBody>
      </p:sp>
      <p:pic>
        <p:nvPicPr>
          <p:cNvPr id="13" name="Content Placeholder 12">
            <a:extLst>
              <a:ext uri="{FF2B5EF4-FFF2-40B4-BE49-F238E27FC236}">
                <a16:creationId xmlns:a16="http://schemas.microsoft.com/office/drawing/2014/main" id="{12D78B66-1FA1-418A-8A8C-74FFE0B2C05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922918" y="1555844"/>
            <a:ext cx="3671248" cy="4961069"/>
          </a:xfrm>
        </p:spPr>
      </p:pic>
      <p:sp>
        <p:nvSpPr>
          <p:cNvPr id="5" name="Text Placeholder 4">
            <a:extLst>
              <a:ext uri="{FF2B5EF4-FFF2-40B4-BE49-F238E27FC236}">
                <a16:creationId xmlns:a16="http://schemas.microsoft.com/office/drawing/2014/main" id="{1A4B9A1C-338B-49D4-A756-B97FC1F10246}"/>
              </a:ext>
            </a:extLst>
          </p:cNvPr>
          <p:cNvSpPr>
            <a:spLocks noGrp="1"/>
          </p:cNvSpPr>
          <p:nvPr>
            <p:ph type="body" sz="quarter" idx="3"/>
          </p:nvPr>
        </p:nvSpPr>
        <p:spPr>
          <a:xfrm>
            <a:off x="6827807" y="525697"/>
            <a:ext cx="5183188" cy="900752"/>
          </a:xfrm>
        </p:spPr>
        <p:txBody>
          <a:bodyPr/>
          <a:lstStyle/>
          <a:p>
            <a:r>
              <a:rPr lang="es-ES_tradnl" dirty="0">
                <a:solidFill>
                  <a:srgbClr val="800080"/>
                </a:solidFill>
              </a:rPr>
              <a:t>Hermandad de la Soledad</a:t>
            </a:r>
            <a:endParaRPr lang="es-ES" dirty="0">
              <a:solidFill>
                <a:srgbClr val="800080"/>
              </a:solidFill>
            </a:endParaRPr>
          </a:p>
        </p:txBody>
      </p:sp>
      <p:pic>
        <p:nvPicPr>
          <p:cNvPr id="10" name="Content Placeholder 9">
            <a:extLst>
              <a:ext uri="{FF2B5EF4-FFF2-40B4-BE49-F238E27FC236}">
                <a16:creationId xmlns:a16="http://schemas.microsoft.com/office/drawing/2014/main" id="{3B6D79F1-E3A3-4CC6-A043-C87B2D730FD9}"/>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233718" y="1555845"/>
            <a:ext cx="3440892" cy="4961069"/>
          </a:xfrm>
        </p:spPr>
      </p:pic>
    </p:spTree>
    <p:extLst>
      <p:ext uri="{BB962C8B-B14F-4D97-AF65-F5344CB8AC3E}">
        <p14:creationId xmlns:p14="http://schemas.microsoft.com/office/powerpoint/2010/main" val="333212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85EB-BF9E-41D8-A55C-F20F3C86AA14}"/>
              </a:ext>
            </a:extLst>
          </p:cNvPr>
          <p:cNvSpPr>
            <a:spLocks noGrp="1"/>
          </p:cNvSpPr>
          <p:nvPr>
            <p:ph type="title"/>
          </p:nvPr>
        </p:nvSpPr>
        <p:spPr>
          <a:xfrm>
            <a:off x="1846305" y="534934"/>
            <a:ext cx="8911687" cy="1280890"/>
          </a:xfrm>
        </p:spPr>
        <p:txBody>
          <a:bodyPr/>
          <a:lstStyle/>
          <a:p>
            <a:r>
              <a:rPr lang="es-ES_tradnl" dirty="0" err="1">
                <a:solidFill>
                  <a:schemeClr val="accent4">
                    <a:lumMod val="60000"/>
                    <a:lumOff val="40000"/>
                  </a:schemeClr>
                </a:solidFill>
                <a:latin typeface="Comic Sans MS" panose="030F0702030302020204" pitchFamily="66" charset="0"/>
              </a:rPr>
              <a:t>Football</a:t>
            </a:r>
            <a:endParaRPr lang="es-ES" dirty="0">
              <a:solidFill>
                <a:schemeClr val="accent4">
                  <a:lumMod val="60000"/>
                  <a:lumOff val="4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E1C8F0B6-BAC2-4044-B965-09F7CD1B63EE}"/>
              </a:ext>
            </a:extLst>
          </p:cNvPr>
          <p:cNvSpPr>
            <a:spLocks noGrp="1"/>
          </p:cNvSpPr>
          <p:nvPr>
            <p:ph idx="1"/>
          </p:nvPr>
        </p:nvSpPr>
        <p:spPr>
          <a:xfrm>
            <a:off x="1842591" y="1175379"/>
            <a:ext cx="9750993" cy="3777622"/>
          </a:xfrm>
        </p:spPr>
        <p:txBody>
          <a:bodyPr>
            <a:normAutofit/>
          </a:bodyPr>
          <a:lstStyle/>
          <a:p>
            <a:r>
              <a:rPr lang="es-ES_tradnl" sz="2400" dirty="0"/>
              <a:t>In </a:t>
            </a:r>
            <a:r>
              <a:rPr lang="es-ES_tradnl" sz="2400" dirty="0" err="1"/>
              <a:t>Andalucia</a:t>
            </a:r>
            <a:r>
              <a:rPr lang="es-ES_tradnl" sz="2400" dirty="0"/>
              <a:t> </a:t>
            </a:r>
            <a:r>
              <a:rPr lang="es-ES_tradnl" sz="2400" dirty="0" err="1"/>
              <a:t>the</a:t>
            </a:r>
            <a:r>
              <a:rPr lang="es-ES_tradnl" sz="2400" dirty="0"/>
              <a:t> </a:t>
            </a:r>
            <a:r>
              <a:rPr lang="es-ES_tradnl" sz="2400" dirty="0" err="1"/>
              <a:t>football</a:t>
            </a:r>
            <a:r>
              <a:rPr lang="es-ES_tradnl" sz="2400" dirty="0"/>
              <a:t> </a:t>
            </a:r>
            <a:r>
              <a:rPr lang="es-ES_tradnl" sz="2400" dirty="0" err="1"/>
              <a:t>is</a:t>
            </a:r>
            <a:r>
              <a:rPr lang="es-ES_tradnl" sz="2400" dirty="0"/>
              <a:t> </a:t>
            </a:r>
            <a:r>
              <a:rPr lang="es-ES_tradnl" sz="2400" dirty="0" err="1"/>
              <a:t>very</a:t>
            </a:r>
            <a:r>
              <a:rPr lang="es-ES_tradnl" sz="2400" dirty="0"/>
              <a:t> </a:t>
            </a:r>
            <a:r>
              <a:rPr lang="es-ES_tradnl" sz="2400" dirty="0" err="1"/>
              <a:t>important</a:t>
            </a:r>
            <a:r>
              <a:rPr lang="es-ES_tradnl" sz="2400" dirty="0"/>
              <a:t>, </a:t>
            </a:r>
            <a:r>
              <a:rPr lang="es-ES_tradnl" sz="2400" dirty="0" err="1"/>
              <a:t>there</a:t>
            </a:r>
            <a:r>
              <a:rPr lang="es-ES_tradnl" sz="2400" dirty="0"/>
              <a:t> are </a:t>
            </a:r>
            <a:r>
              <a:rPr lang="es-ES_tradnl" sz="2400" dirty="0" err="1"/>
              <a:t>nine</a:t>
            </a:r>
            <a:r>
              <a:rPr lang="es-ES_tradnl" sz="2400" dirty="0"/>
              <a:t> </a:t>
            </a:r>
            <a:r>
              <a:rPr lang="es-ES_tradnl" sz="2400" dirty="0" err="1"/>
              <a:t>football</a:t>
            </a:r>
            <a:r>
              <a:rPr lang="es-ES_tradnl" sz="2400" dirty="0"/>
              <a:t> </a:t>
            </a:r>
            <a:r>
              <a:rPr lang="es-ES_tradnl" sz="2400" dirty="0" err="1"/>
              <a:t>teams</a:t>
            </a:r>
            <a:r>
              <a:rPr lang="es-ES_tradnl" sz="2400" dirty="0"/>
              <a:t>.</a:t>
            </a:r>
          </a:p>
          <a:p>
            <a:r>
              <a:rPr lang="es-ES_tradnl" sz="2400" dirty="0" err="1"/>
              <a:t>The</a:t>
            </a:r>
            <a:r>
              <a:rPr lang="es-ES_tradnl" sz="2400" dirty="0"/>
              <a:t> </a:t>
            </a:r>
            <a:r>
              <a:rPr lang="es-ES_tradnl" sz="2400" dirty="0" err="1"/>
              <a:t>mains</a:t>
            </a:r>
            <a:r>
              <a:rPr lang="es-ES_tradnl" sz="2400" dirty="0"/>
              <a:t> </a:t>
            </a:r>
            <a:r>
              <a:rPr lang="es-ES_tradnl" sz="2400" dirty="0" err="1"/>
              <a:t>one</a:t>
            </a:r>
            <a:r>
              <a:rPr lang="es-ES_tradnl" sz="2400" dirty="0"/>
              <a:t> are Sevilla and Betis, </a:t>
            </a:r>
            <a:r>
              <a:rPr lang="es-ES_tradnl" sz="2400" dirty="0" err="1"/>
              <a:t>there</a:t>
            </a:r>
            <a:r>
              <a:rPr lang="es-ES_tradnl" sz="2400" dirty="0"/>
              <a:t> are a </a:t>
            </a:r>
            <a:r>
              <a:rPr lang="es-ES_tradnl" sz="2400" dirty="0" err="1"/>
              <a:t>lot</a:t>
            </a:r>
            <a:r>
              <a:rPr lang="es-ES_tradnl" sz="2400" dirty="0"/>
              <a:t> </a:t>
            </a:r>
            <a:r>
              <a:rPr lang="es-ES_tradnl" sz="2400" dirty="0" err="1"/>
              <a:t>of</a:t>
            </a:r>
            <a:r>
              <a:rPr lang="es-ES_tradnl" sz="2400" dirty="0"/>
              <a:t> derbis, </a:t>
            </a:r>
            <a:r>
              <a:rPr lang="en-US" sz="2400" dirty="0"/>
              <a:t>many people in Seville are going to see it.</a:t>
            </a:r>
            <a:endParaRPr lang="es-ES_tradnl" sz="2400" dirty="0"/>
          </a:p>
          <a:p>
            <a:endParaRPr lang="es-ES" sz="2400" dirty="0"/>
          </a:p>
        </p:txBody>
      </p:sp>
      <p:pic>
        <p:nvPicPr>
          <p:cNvPr id="5" name="Picture 4">
            <a:extLst>
              <a:ext uri="{FF2B5EF4-FFF2-40B4-BE49-F238E27FC236}">
                <a16:creationId xmlns:a16="http://schemas.microsoft.com/office/drawing/2014/main" id="{44A0D02B-3516-491C-8653-F9B6F7F836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845"/>
          <a:stretch/>
        </p:blipFill>
        <p:spPr>
          <a:xfrm>
            <a:off x="3263151" y="3064114"/>
            <a:ext cx="2514912" cy="3693931"/>
          </a:xfrm>
          <a:prstGeom prst="rect">
            <a:avLst/>
          </a:prstGeom>
        </p:spPr>
      </p:pic>
      <p:pic>
        <p:nvPicPr>
          <p:cNvPr id="7" name="Picture 6">
            <a:extLst>
              <a:ext uri="{FF2B5EF4-FFF2-40B4-BE49-F238E27FC236}">
                <a16:creationId xmlns:a16="http://schemas.microsoft.com/office/drawing/2014/main" id="{71F4D677-B80E-49CA-A833-7A2637D5F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086" b="6263"/>
          <a:stretch/>
        </p:blipFill>
        <p:spPr>
          <a:xfrm>
            <a:off x="8681013" y="2564833"/>
            <a:ext cx="2719626" cy="4193212"/>
          </a:xfrm>
          <a:prstGeom prst="rect">
            <a:avLst/>
          </a:prstGeom>
        </p:spPr>
      </p:pic>
    </p:spTree>
    <p:extLst>
      <p:ext uri="{BB962C8B-B14F-4D97-AF65-F5344CB8AC3E}">
        <p14:creationId xmlns:p14="http://schemas.microsoft.com/office/powerpoint/2010/main" val="126518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350E-52A1-4AB5-9A16-7791EAD0DAD9}"/>
              </a:ext>
            </a:extLst>
          </p:cNvPr>
          <p:cNvSpPr>
            <a:spLocks noGrp="1"/>
          </p:cNvSpPr>
          <p:nvPr>
            <p:ph type="title"/>
          </p:nvPr>
        </p:nvSpPr>
        <p:spPr>
          <a:xfrm rot="10800000" flipV="1">
            <a:off x="839788" y="1305277"/>
            <a:ext cx="4169229" cy="1380877"/>
          </a:xfrm>
        </p:spPr>
        <p:txBody>
          <a:bodyPr>
            <a:noAutofit/>
          </a:bodyPr>
          <a:lstStyle/>
          <a:p>
            <a:r>
              <a:rPr lang="es-ES_tradnl" sz="4400" dirty="0">
                <a:solidFill>
                  <a:schemeClr val="accent4">
                    <a:lumMod val="60000"/>
                    <a:lumOff val="40000"/>
                  </a:schemeClr>
                </a:solidFill>
                <a:latin typeface="Comic Sans MS" panose="030F0702030302020204" pitchFamily="66" charset="0"/>
              </a:rPr>
              <a:t>Guadalquivir </a:t>
            </a:r>
            <a:r>
              <a:rPr lang="es-ES_tradnl" sz="4400" dirty="0" err="1">
                <a:solidFill>
                  <a:schemeClr val="accent4">
                    <a:lumMod val="60000"/>
                    <a:lumOff val="40000"/>
                  </a:schemeClr>
                </a:solidFill>
                <a:latin typeface="Comic Sans MS" panose="030F0702030302020204" pitchFamily="66" charset="0"/>
              </a:rPr>
              <a:t>river</a:t>
            </a:r>
            <a:endParaRPr lang="es-ES" sz="4400" dirty="0">
              <a:solidFill>
                <a:schemeClr val="accent4">
                  <a:lumMod val="60000"/>
                  <a:lumOff val="40000"/>
                </a:schemeClr>
              </a:solidFill>
              <a:latin typeface="Comic Sans MS" panose="030F0702030302020204" pitchFamily="66" charset="0"/>
            </a:endParaRPr>
          </a:p>
        </p:txBody>
      </p:sp>
      <p:pic>
        <p:nvPicPr>
          <p:cNvPr id="5" name="Content Placeholder 4">
            <a:extLst>
              <a:ext uri="{FF2B5EF4-FFF2-40B4-BE49-F238E27FC236}">
                <a16:creationId xmlns:a16="http://schemas.microsoft.com/office/drawing/2014/main" id="{B675AAA4-168B-4F89-A935-F8FBF8C3D324}"/>
              </a:ext>
            </a:extLst>
          </p:cNvPr>
          <p:cNvPicPr>
            <a:picLocks noGrp="1" noChangeAspect="1"/>
          </p:cNvPicPr>
          <p:nvPr>
            <p:ph idx="1"/>
          </p:nvPr>
        </p:nvPicPr>
        <p:blipFill>
          <a:blip r:embed="rId2"/>
          <a:stretch>
            <a:fillRect/>
          </a:stretch>
        </p:blipFill>
        <p:spPr>
          <a:xfrm>
            <a:off x="5009016" y="1497758"/>
            <a:ext cx="6704012" cy="3504088"/>
          </a:xfrm>
          <a:prstGeom prst="rect">
            <a:avLst/>
          </a:prstGeom>
        </p:spPr>
      </p:pic>
      <p:sp>
        <p:nvSpPr>
          <p:cNvPr id="4" name="Text Placeholder 3">
            <a:extLst>
              <a:ext uri="{FF2B5EF4-FFF2-40B4-BE49-F238E27FC236}">
                <a16:creationId xmlns:a16="http://schemas.microsoft.com/office/drawing/2014/main" id="{4B56AFD5-6736-49F9-82A2-EE21CEA8C497}"/>
              </a:ext>
            </a:extLst>
          </p:cNvPr>
          <p:cNvSpPr>
            <a:spLocks noGrp="1"/>
          </p:cNvSpPr>
          <p:nvPr>
            <p:ph type="body" sz="half" idx="2"/>
          </p:nvPr>
        </p:nvSpPr>
        <p:spPr>
          <a:xfrm>
            <a:off x="839788" y="2759978"/>
            <a:ext cx="3932237" cy="3109010"/>
          </a:xfrm>
        </p:spPr>
        <p:txBody>
          <a:bodyPr>
            <a:normAutofit/>
          </a:bodyPr>
          <a:lstStyle/>
          <a:p>
            <a:pPr marL="342900" indent="-342900">
              <a:buFont typeface="Arial" panose="020B0604020202020204" pitchFamily="34" charset="0"/>
              <a:buChar char="•"/>
            </a:pPr>
            <a:r>
              <a:rPr lang="en-US" sz="2400" dirty="0"/>
              <a:t>In </a:t>
            </a:r>
            <a:r>
              <a:rPr lang="en-US" sz="2400" dirty="0" err="1"/>
              <a:t>Alcalá</a:t>
            </a:r>
            <a:r>
              <a:rPr lang="en-US" sz="2400" dirty="0"/>
              <a:t> del Río, near the Guadalquivir river, there is a very large park where many groups of friends meet, you can walk the pets or even exercise.</a:t>
            </a:r>
            <a:endParaRPr lang="es-ES" sz="2400" dirty="0"/>
          </a:p>
        </p:txBody>
      </p:sp>
    </p:spTree>
    <p:extLst>
      <p:ext uri="{BB962C8B-B14F-4D97-AF65-F5344CB8AC3E}">
        <p14:creationId xmlns:p14="http://schemas.microsoft.com/office/powerpoint/2010/main" val="194073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3AD-A63E-499E-9D65-3B82136A6F59}"/>
              </a:ext>
            </a:extLst>
          </p:cNvPr>
          <p:cNvSpPr>
            <a:spLocks noGrp="1"/>
          </p:cNvSpPr>
          <p:nvPr>
            <p:ph type="title"/>
          </p:nvPr>
        </p:nvSpPr>
        <p:spPr>
          <a:xfrm>
            <a:off x="1738468" y="512098"/>
            <a:ext cx="4947558" cy="848139"/>
          </a:xfrm>
        </p:spPr>
        <p:txBody>
          <a:bodyPr>
            <a:normAutofit/>
          </a:bodyPr>
          <a:lstStyle/>
          <a:p>
            <a:r>
              <a:rPr lang="es-ES" sz="4400" dirty="0">
                <a:solidFill>
                  <a:schemeClr val="accent4">
                    <a:lumMod val="60000"/>
                    <a:lumOff val="40000"/>
                  </a:schemeClr>
                </a:solidFill>
                <a:latin typeface="Comic Sans MS" panose="030F0702030302020204" pitchFamily="66" charset="0"/>
              </a:rPr>
              <a:t>April </a:t>
            </a:r>
            <a:r>
              <a:rPr lang="es-ES" sz="4400" dirty="0" err="1">
                <a:solidFill>
                  <a:schemeClr val="accent4">
                    <a:lumMod val="60000"/>
                    <a:lumOff val="40000"/>
                  </a:schemeClr>
                </a:solidFill>
                <a:latin typeface="Comic Sans MS" panose="030F0702030302020204" pitchFamily="66" charset="0"/>
              </a:rPr>
              <a:t>Fair</a:t>
            </a:r>
            <a:endParaRPr lang="es-ES" sz="4400" dirty="0">
              <a:solidFill>
                <a:schemeClr val="accent4">
                  <a:lumMod val="60000"/>
                  <a:lumOff val="40000"/>
                </a:schemeClr>
              </a:solidFill>
              <a:latin typeface="Comic Sans MS" panose="030F0702030302020204" pitchFamily="66" charset="0"/>
            </a:endParaRPr>
          </a:p>
        </p:txBody>
      </p:sp>
      <p:pic>
        <p:nvPicPr>
          <p:cNvPr id="5" name="Content Placeholder 4">
            <a:extLst>
              <a:ext uri="{FF2B5EF4-FFF2-40B4-BE49-F238E27FC236}">
                <a16:creationId xmlns:a16="http://schemas.microsoft.com/office/drawing/2014/main" id="{8C41907D-65C9-4938-A480-226CB30360C1}"/>
              </a:ext>
            </a:extLst>
          </p:cNvPr>
          <p:cNvPicPr>
            <a:picLocks noGrp="1" noChangeAspect="1"/>
          </p:cNvPicPr>
          <p:nvPr>
            <p:ph idx="1"/>
          </p:nvPr>
        </p:nvPicPr>
        <p:blipFill>
          <a:blip r:embed="rId2"/>
          <a:stretch>
            <a:fillRect/>
          </a:stretch>
        </p:blipFill>
        <p:spPr>
          <a:xfrm>
            <a:off x="7196989" y="650942"/>
            <a:ext cx="4250094" cy="2472672"/>
          </a:xfrm>
          <a:prstGeom prst="rect">
            <a:avLst/>
          </a:prstGeom>
        </p:spPr>
      </p:pic>
      <p:sp>
        <p:nvSpPr>
          <p:cNvPr id="4" name="Text Placeholder 3">
            <a:extLst>
              <a:ext uri="{FF2B5EF4-FFF2-40B4-BE49-F238E27FC236}">
                <a16:creationId xmlns:a16="http://schemas.microsoft.com/office/drawing/2014/main" id="{6F178FD3-4F1A-474E-AB63-1D219A098684}"/>
              </a:ext>
            </a:extLst>
          </p:cNvPr>
          <p:cNvSpPr>
            <a:spLocks noGrp="1"/>
          </p:cNvSpPr>
          <p:nvPr>
            <p:ph type="body" sz="half" idx="2"/>
          </p:nvPr>
        </p:nvSpPr>
        <p:spPr>
          <a:xfrm>
            <a:off x="829745" y="1362806"/>
            <a:ext cx="6065241" cy="4172710"/>
          </a:xfrm>
        </p:spPr>
        <p:txBody>
          <a:bodyPr>
            <a:noAutofit/>
          </a:bodyPr>
          <a:lstStyle/>
          <a:p>
            <a:pPr marL="342900" indent="-342900">
              <a:buFont typeface="Arial" panose="020B0604020202020204" pitchFamily="34" charset="0"/>
              <a:buChar char="•"/>
            </a:pPr>
            <a:r>
              <a:rPr lang="en-US" sz="2400" dirty="0"/>
              <a:t>The April Fair is a spring festival held annually in the city of Seville, where the public meets in a large venue called Real of the Feria, with streets with booths, decorated with lanterns, where horse rider circulated for which they spend daily 500,000 visitors. It is celebrated one or two weeks after the Holy Week and coincides with the bulls in the Plaza of the </a:t>
            </a:r>
            <a:r>
              <a:rPr lang="en-US" sz="2400" dirty="0" err="1"/>
              <a:t>Maestranza</a:t>
            </a:r>
            <a:r>
              <a:rPr lang="en-US" sz="2400" dirty="0"/>
              <a:t>. It has a great economic and social impact in the city and is declared a Festival of International Tourist Interest.</a:t>
            </a:r>
            <a:endParaRPr lang="es-ES" sz="2400" dirty="0"/>
          </a:p>
        </p:txBody>
      </p:sp>
      <p:pic>
        <p:nvPicPr>
          <p:cNvPr id="6" name="Picture 5">
            <a:extLst>
              <a:ext uri="{FF2B5EF4-FFF2-40B4-BE49-F238E27FC236}">
                <a16:creationId xmlns:a16="http://schemas.microsoft.com/office/drawing/2014/main" id="{9672F957-C500-47E6-A136-0EE02B211B70}"/>
              </a:ext>
            </a:extLst>
          </p:cNvPr>
          <p:cNvPicPr>
            <a:picLocks noChangeAspect="1"/>
          </p:cNvPicPr>
          <p:nvPr/>
        </p:nvPicPr>
        <p:blipFill>
          <a:blip r:embed="rId3"/>
          <a:stretch>
            <a:fillRect/>
          </a:stretch>
        </p:blipFill>
        <p:spPr>
          <a:xfrm>
            <a:off x="8011486" y="3429000"/>
            <a:ext cx="2837386" cy="2645021"/>
          </a:xfrm>
          <a:prstGeom prst="rect">
            <a:avLst/>
          </a:prstGeom>
        </p:spPr>
      </p:pic>
    </p:spTree>
    <p:extLst>
      <p:ext uri="{BB962C8B-B14F-4D97-AF65-F5344CB8AC3E}">
        <p14:creationId xmlns:p14="http://schemas.microsoft.com/office/powerpoint/2010/main" val="4045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77AD-E104-4F7C-A7F6-E34F81F360D5}"/>
              </a:ext>
            </a:extLst>
          </p:cNvPr>
          <p:cNvSpPr>
            <a:spLocks noGrp="1"/>
          </p:cNvSpPr>
          <p:nvPr>
            <p:ph type="title"/>
          </p:nvPr>
        </p:nvSpPr>
        <p:spPr>
          <a:xfrm>
            <a:off x="836612" y="155196"/>
            <a:ext cx="3932237" cy="1000539"/>
          </a:xfrm>
        </p:spPr>
        <p:txBody>
          <a:bodyPr>
            <a:normAutofit/>
          </a:bodyPr>
          <a:lstStyle/>
          <a:p>
            <a:r>
              <a:rPr lang="es-ES" sz="4400" dirty="0" err="1">
                <a:solidFill>
                  <a:schemeClr val="accent4">
                    <a:lumMod val="60000"/>
                    <a:lumOff val="40000"/>
                  </a:schemeClr>
                </a:solidFill>
                <a:latin typeface="Comic Sans MS" panose="030F0702030302020204" pitchFamily="66" charset="0"/>
              </a:rPr>
              <a:t>Cadiz</a:t>
            </a:r>
            <a:r>
              <a:rPr lang="es-ES" sz="4400" dirty="0">
                <a:solidFill>
                  <a:schemeClr val="accent4">
                    <a:lumMod val="60000"/>
                    <a:lumOff val="40000"/>
                  </a:schemeClr>
                </a:solidFill>
                <a:latin typeface="Comic Sans MS" panose="030F0702030302020204" pitchFamily="66" charset="0"/>
              </a:rPr>
              <a:t> </a:t>
            </a:r>
            <a:r>
              <a:rPr lang="es-ES" sz="4400" dirty="0" err="1">
                <a:solidFill>
                  <a:schemeClr val="accent4">
                    <a:lumMod val="60000"/>
                    <a:lumOff val="40000"/>
                  </a:schemeClr>
                </a:solidFill>
                <a:latin typeface="Comic Sans MS" panose="030F0702030302020204" pitchFamily="66" charset="0"/>
              </a:rPr>
              <a:t>Carnival</a:t>
            </a:r>
            <a:endParaRPr lang="es-ES" sz="4400" dirty="0">
              <a:solidFill>
                <a:schemeClr val="accent4">
                  <a:lumMod val="60000"/>
                  <a:lumOff val="40000"/>
                </a:schemeClr>
              </a:solidFill>
              <a:latin typeface="Comic Sans MS" panose="030F0702030302020204" pitchFamily="66" charset="0"/>
            </a:endParaRPr>
          </a:p>
        </p:txBody>
      </p:sp>
      <p:pic>
        <p:nvPicPr>
          <p:cNvPr id="5" name="Picture Placeholder 4">
            <a:extLst>
              <a:ext uri="{FF2B5EF4-FFF2-40B4-BE49-F238E27FC236}">
                <a16:creationId xmlns:a16="http://schemas.microsoft.com/office/drawing/2014/main" id="{B1E30B75-7765-466B-BBD5-556EA41A0645}"/>
              </a:ext>
            </a:extLst>
          </p:cNvPr>
          <p:cNvPicPr>
            <a:picLocks noGrp="1" noChangeAspect="1"/>
          </p:cNvPicPr>
          <p:nvPr>
            <p:ph type="pic" idx="1"/>
          </p:nvPr>
        </p:nvPicPr>
        <p:blipFill>
          <a:blip r:embed="rId2"/>
          <a:srcRect l="55" r="55"/>
          <a:stretch>
            <a:fillRect/>
          </a:stretch>
        </p:blipFill>
        <p:spPr>
          <a:xfrm>
            <a:off x="5183188" y="987425"/>
            <a:ext cx="6172200" cy="4353201"/>
          </a:xfrm>
          <a:prstGeom prst="rect">
            <a:avLst/>
          </a:prstGeom>
        </p:spPr>
      </p:pic>
      <p:sp>
        <p:nvSpPr>
          <p:cNvPr id="4" name="Text Placeholder 3">
            <a:extLst>
              <a:ext uri="{FF2B5EF4-FFF2-40B4-BE49-F238E27FC236}">
                <a16:creationId xmlns:a16="http://schemas.microsoft.com/office/drawing/2014/main" id="{A6F166F0-4BD6-4C42-8C9F-13B401C4EF71}"/>
              </a:ext>
            </a:extLst>
          </p:cNvPr>
          <p:cNvSpPr>
            <a:spLocks noGrp="1"/>
          </p:cNvSpPr>
          <p:nvPr>
            <p:ph type="body" sz="half" idx="2"/>
          </p:nvPr>
        </p:nvSpPr>
        <p:spPr>
          <a:xfrm>
            <a:off x="1246279" y="1479442"/>
            <a:ext cx="5342898" cy="4199214"/>
          </a:xfrm>
        </p:spPr>
        <p:txBody>
          <a:bodyPr>
            <a:noAutofit/>
          </a:bodyPr>
          <a:lstStyle/>
          <a:p>
            <a:pPr marL="342900" indent="-342900">
              <a:buFont typeface="Arial" panose="020B0604020202020204" pitchFamily="34" charset="0"/>
              <a:buChar char="•"/>
            </a:pPr>
            <a:r>
              <a:rPr lang="en-US" sz="2400" dirty="0"/>
              <a:t>The Carnival of Cádiz is one of the most famous and important carnivals in Spain, for which it has been recognized with the declaration of the Festival of International Tourist Interest.</a:t>
            </a:r>
          </a:p>
          <a:p>
            <a:pPr marL="342900" indent="-342900">
              <a:buFont typeface="Arial" panose="020B0604020202020204" pitchFamily="34" charset="0"/>
              <a:buChar char="•"/>
            </a:pPr>
            <a:r>
              <a:rPr lang="en-US" sz="2400" dirty="0"/>
              <a:t>Each town celebrates the carnival with a walk through the streets of the town and </a:t>
            </a:r>
            <a:r>
              <a:rPr lang="en-US" sz="2400" dirty="0" err="1"/>
              <a:t>dj</a:t>
            </a:r>
            <a:r>
              <a:rPr lang="en-US" sz="2400" dirty="0"/>
              <a:t>. Many groups of friends come together to have fun and have a good time.</a:t>
            </a:r>
            <a:endParaRPr lang="es-ES" sz="2400" dirty="0"/>
          </a:p>
        </p:txBody>
      </p:sp>
      <p:pic>
        <p:nvPicPr>
          <p:cNvPr id="6" name="Picture 5">
            <a:extLst>
              <a:ext uri="{FF2B5EF4-FFF2-40B4-BE49-F238E27FC236}">
                <a16:creationId xmlns:a16="http://schemas.microsoft.com/office/drawing/2014/main" id="{BFD81F11-40F5-4227-A9A8-4D33FA5AB367}"/>
              </a:ext>
            </a:extLst>
          </p:cNvPr>
          <p:cNvPicPr>
            <a:picLocks noChangeAspect="1"/>
          </p:cNvPicPr>
          <p:nvPr/>
        </p:nvPicPr>
        <p:blipFill>
          <a:blip r:embed="rId3"/>
          <a:stretch>
            <a:fillRect/>
          </a:stretch>
        </p:blipFill>
        <p:spPr>
          <a:xfrm>
            <a:off x="7202625" y="756430"/>
            <a:ext cx="4149587" cy="2682923"/>
          </a:xfrm>
          <a:prstGeom prst="rect">
            <a:avLst/>
          </a:prstGeom>
        </p:spPr>
      </p:pic>
      <p:pic>
        <p:nvPicPr>
          <p:cNvPr id="7" name="Picture 6">
            <a:extLst>
              <a:ext uri="{FF2B5EF4-FFF2-40B4-BE49-F238E27FC236}">
                <a16:creationId xmlns:a16="http://schemas.microsoft.com/office/drawing/2014/main" id="{981B8210-844A-40A1-98D2-21877BD90D35}"/>
              </a:ext>
            </a:extLst>
          </p:cNvPr>
          <p:cNvPicPr>
            <a:picLocks noChangeAspect="1"/>
          </p:cNvPicPr>
          <p:nvPr/>
        </p:nvPicPr>
        <p:blipFill>
          <a:blip r:embed="rId4"/>
          <a:stretch>
            <a:fillRect/>
          </a:stretch>
        </p:blipFill>
        <p:spPr>
          <a:xfrm>
            <a:off x="7525820" y="4009965"/>
            <a:ext cx="3718408" cy="2091605"/>
          </a:xfrm>
          <a:prstGeom prst="rect">
            <a:avLst/>
          </a:prstGeom>
        </p:spPr>
      </p:pic>
    </p:spTree>
    <p:extLst>
      <p:ext uri="{BB962C8B-B14F-4D97-AF65-F5344CB8AC3E}">
        <p14:creationId xmlns:p14="http://schemas.microsoft.com/office/powerpoint/2010/main" val="344228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F874-D3A1-4894-80D8-8B2B72CFF99F}"/>
              </a:ext>
            </a:extLst>
          </p:cNvPr>
          <p:cNvSpPr>
            <a:spLocks noGrp="1"/>
          </p:cNvSpPr>
          <p:nvPr>
            <p:ph type="title"/>
          </p:nvPr>
        </p:nvSpPr>
        <p:spPr/>
        <p:txBody>
          <a:bodyPr/>
          <a:lstStyle/>
          <a:p>
            <a:r>
              <a:rPr lang="es-ES" dirty="0">
                <a:solidFill>
                  <a:schemeClr val="accent4">
                    <a:lumMod val="60000"/>
                    <a:lumOff val="40000"/>
                  </a:schemeClr>
                </a:solidFill>
                <a:latin typeface="Comic Sans MS" panose="030F0702030302020204" pitchFamily="66" charset="0"/>
              </a:rPr>
              <a:t>Dance </a:t>
            </a:r>
            <a:r>
              <a:rPr lang="es-ES" dirty="0" err="1">
                <a:solidFill>
                  <a:schemeClr val="accent4">
                    <a:lumMod val="60000"/>
                    <a:lumOff val="40000"/>
                  </a:schemeClr>
                </a:solidFill>
                <a:latin typeface="Comic Sans MS" panose="030F0702030302020204" pitchFamily="66" charset="0"/>
              </a:rPr>
              <a:t>contest</a:t>
            </a:r>
            <a:r>
              <a:rPr lang="es-ES" dirty="0">
                <a:solidFill>
                  <a:schemeClr val="accent4">
                    <a:lumMod val="60000"/>
                    <a:lumOff val="40000"/>
                  </a:schemeClr>
                </a:solidFill>
                <a:latin typeface="Comic Sans MS" panose="030F0702030302020204" pitchFamily="66" charset="0"/>
              </a:rPr>
              <a:t> in Sevilla Setas</a:t>
            </a:r>
          </a:p>
        </p:txBody>
      </p:sp>
      <p:pic>
        <p:nvPicPr>
          <p:cNvPr id="5" name="Content Placeholder 4">
            <a:extLst>
              <a:ext uri="{FF2B5EF4-FFF2-40B4-BE49-F238E27FC236}">
                <a16:creationId xmlns:a16="http://schemas.microsoft.com/office/drawing/2014/main" id="{471AFE89-0AAE-4CBE-ADF8-F36A922F2FD7}"/>
              </a:ext>
            </a:extLst>
          </p:cNvPr>
          <p:cNvPicPr>
            <a:picLocks noGrp="1" noChangeAspect="1"/>
          </p:cNvPicPr>
          <p:nvPr>
            <p:ph sz="half" idx="1"/>
          </p:nvPr>
        </p:nvPicPr>
        <p:blipFill>
          <a:blip r:embed="rId2"/>
          <a:stretch>
            <a:fillRect/>
          </a:stretch>
        </p:blipFill>
        <p:spPr>
          <a:xfrm>
            <a:off x="2218608" y="1538560"/>
            <a:ext cx="3827868" cy="2521711"/>
          </a:xfrm>
          <a:prstGeom prst="rect">
            <a:avLst/>
          </a:prstGeom>
        </p:spPr>
      </p:pic>
      <p:sp>
        <p:nvSpPr>
          <p:cNvPr id="4" name="Content Placeholder 3">
            <a:extLst>
              <a:ext uri="{FF2B5EF4-FFF2-40B4-BE49-F238E27FC236}">
                <a16:creationId xmlns:a16="http://schemas.microsoft.com/office/drawing/2014/main" id="{5633E4C3-4C0A-491D-8D7D-04CFA311B0C4}"/>
              </a:ext>
            </a:extLst>
          </p:cNvPr>
          <p:cNvSpPr>
            <a:spLocks noGrp="1"/>
          </p:cNvSpPr>
          <p:nvPr>
            <p:ph sz="half" idx="2"/>
          </p:nvPr>
        </p:nvSpPr>
        <p:spPr/>
        <p:txBody>
          <a:bodyPr>
            <a:normAutofit/>
          </a:bodyPr>
          <a:lstStyle/>
          <a:p>
            <a:endParaRPr lang="en-US" sz="2400" dirty="0"/>
          </a:p>
          <a:p>
            <a:r>
              <a:rPr lang="en-US" sz="2400" dirty="0"/>
              <a:t>Many children from other cities come to Sevilla </a:t>
            </a:r>
            <a:r>
              <a:rPr lang="en-US" sz="2400" dirty="0" err="1"/>
              <a:t>Setas</a:t>
            </a:r>
            <a:r>
              <a:rPr lang="en-US" sz="2400" dirty="0"/>
              <a:t> for a new dance contest in which they compete with other contestants until they reach at the end.</a:t>
            </a:r>
            <a:endParaRPr lang="es-ES" sz="2400" dirty="0"/>
          </a:p>
        </p:txBody>
      </p:sp>
      <p:pic>
        <p:nvPicPr>
          <p:cNvPr id="6" name="Picture 5">
            <a:extLst>
              <a:ext uri="{FF2B5EF4-FFF2-40B4-BE49-F238E27FC236}">
                <a16:creationId xmlns:a16="http://schemas.microsoft.com/office/drawing/2014/main" id="{741D585E-F151-4AAA-A225-C66F477660D3}"/>
              </a:ext>
            </a:extLst>
          </p:cNvPr>
          <p:cNvPicPr>
            <a:picLocks noChangeAspect="1"/>
          </p:cNvPicPr>
          <p:nvPr/>
        </p:nvPicPr>
        <p:blipFill>
          <a:blip r:embed="rId3"/>
          <a:stretch>
            <a:fillRect/>
          </a:stretch>
        </p:blipFill>
        <p:spPr>
          <a:xfrm>
            <a:off x="2218608" y="4228160"/>
            <a:ext cx="3877392" cy="2182557"/>
          </a:xfrm>
          <a:prstGeom prst="rect">
            <a:avLst/>
          </a:prstGeom>
        </p:spPr>
      </p:pic>
    </p:spTree>
    <p:extLst>
      <p:ext uri="{BB962C8B-B14F-4D97-AF65-F5344CB8AC3E}">
        <p14:creationId xmlns:p14="http://schemas.microsoft.com/office/powerpoint/2010/main" val="216146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BE59-A0C3-4882-BE39-4029EE296A24}"/>
              </a:ext>
            </a:extLst>
          </p:cNvPr>
          <p:cNvSpPr>
            <a:spLocks noGrp="1"/>
          </p:cNvSpPr>
          <p:nvPr>
            <p:ph type="title"/>
          </p:nvPr>
        </p:nvSpPr>
        <p:spPr/>
        <p:txBody>
          <a:bodyPr/>
          <a:lstStyle/>
          <a:p>
            <a:r>
              <a:rPr lang="es-ES" dirty="0" err="1">
                <a:solidFill>
                  <a:schemeClr val="accent4">
                    <a:lumMod val="60000"/>
                    <a:lumOff val="40000"/>
                  </a:schemeClr>
                </a:solidFill>
                <a:latin typeface="Comic Sans MS" panose="030F0702030302020204" pitchFamily="66" charset="0"/>
              </a:rPr>
              <a:t>My</a:t>
            </a:r>
            <a:r>
              <a:rPr lang="es-ES" dirty="0">
                <a:solidFill>
                  <a:schemeClr val="accent4">
                    <a:lumMod val="60000"/>
                    <a:lumOff val="40000"/>
                  </a:schemeClr>
                </a:solidFill>
                <a:latin typeface="Comic Sans MS" panose="030F0702030302020204" pitchFamily="66" charset="0"/>
              </a:rPr>
              <a:t> </a:t>
            </a:r>
            <a:r>
              <a:rPr lang="es-ES" dirty="0" err="1">
                <a:solidFill>
                  <a:schemeClr val="accent4">
                    <a:lumMod val="60000"/>
                    <a:lumOff val="40000"/>
                  </a:schemeClr>
                </a:solidFill>
                <a:latin typeface="Comic Sans MS" panose="030F0702030302020204" pitchFamily="66" charset="0"/>
              </a:rPr>
              <a:t>friends</a:t>
            </a:r>
            <a:r>
              <a:rPr lang="es-ES" dirty="0">
                <a:solidFill>
                  <a:schemeClr val="accent4">
                    <a:lumMod val="60000"/>
                    <a:lumOff val="40000"/>
                  </a:schemeClr>
                </a:solidFill>
                <a:latin typeface="Comic Sans MS" panose="030F0702030302020204" pitchFamily="66" charset="0"/>
              </a:rPr>
              <a:t> </a:t>
            </a:r>
            <a:r>
              <a:rPr lang="es-ES" dirty="0" err="1">
                <a:solidFill>
                  <a:schemeClr val="accent4">
                    <a:lumMod val="60000"/>
                    <a:lumOff val="40000"/>
                  </a:schemeClr>
                </a:solidFill>
                <a:latin typeface="Comic Sans MS" panose="030F0702030302020204" pitchFamily="66" charset="0"/>
              </a:rPr>
              <a:t>group</a:t>
            </a:r>
            <a:endParaRPr lang="es-ES" dirty="0">
              <a:solidFill>
                <a:schemeClr val="accent4">
                  <a:lumMod val="60000"/>
                  <a:lumOff val="40000"/>
                </a:schemeClr>
              </a:solidFill>
              <a:latin typeface="Comic Sans MS" panose="030F0702030302020204" pitchFamily="66" charset="0"/>
            </a:endParaRPr>
          </a:p>
        </p:txBody>
      </p:sp>
      <p:pic>
        <p:nvPicPr>
          <p:cNvPr id="5" name="Content Placeholder 4">
            <a:extLst>
              <a:ext uri="{FF2B5EF4-FFF2-40B4-BE49-F238E27FC236}">
                <a16:creationId xmlns:a16="http://schemas.microsoft.com/office/drawing/2014/main" id="{AE8B012D-D63D-4C67-84ED-54A8172A26C3}"/>
              </a:ext>
            </a:extLst>
          </p:cNvPr>
          <p:cNvPicPr>
            <a:picLocks noGrp="1" noChangeAspect="1"/>
          </p:cNvPicPr>
          <p:nvPr>
            <p:ph sz="half" idx="1"/>
          </p:nvPr>
        </p:nvPicPr>
        <p:blipFill rotWithShape="1">
          <a:blip r:embed="rId2"/>
          <a:srcRect t="29615" b="29880"/>
          <a:stretch/>
        </p:blipFill>
        <p:spPr>
          <a:xfrm>
            <a:off x="1911991" y="1905000"/>
            <a:ext cx="4981279" cy="3326296"/>
          </a:xfrm>
          <a:prstGeom prst="rect">
            <a:avLst/>
          </a:prstGeom>
        </p:spPr>
      </p:pic>
      <p:sp>
        <p:nvSpPr>
          <p:cNvPr id="4" name="Content Placeholder 3">
            <a:extLst>
              <a:ext uri="{FF2B5EF4-FFF2-40B4-BE49-F238E27FC236}">
                <a16:creationId xmlns:a16="http://schemas.microsoft.com/office/drawing/2014/main" id="{85023DF0-CB5C-4A11-A9A5-61FD81B03B98}"/>
              </a:ext>
            </a:extLst>
          </p:cNvPr>
          <p:cNvSpPr>
            <a:spLocks noGrp="1"/>
          </p:cNvSpPr>
          <p:nvPr>
            <p:ph sz="half" idx="2"/>
          </p:nvPr>
        </p:nvSpPr>
        <p:spPr/>
        <p:txBody>
          <a:bodyPr/>
          <a:lstStyle/>
          <a:p>
            <a:endParaRPr lang="en-US" dirty="0"/>
          </a:p>
          <a:p>
            <a:r>
              <a:rPr lang="en-US" sz="2400" dirty="0"/>
              <a:t>Many times we meet at a friend's house to eat and spend some time together although almost always we go to a park.</a:t>
            </a:r>
            <a:endParaRPr lang="es-ES" sz="2400" dirty="0"/>
          </a:p>
        </p:txBody>
      </p:sp>
    </p:spTree>
    <p:extLst>
      <p:ext uri="{BB962C8B-B14F-4D97-AF65-F5344CB8AC3E}">
        <p14:creationId xmlns:p14="http://schemas.microsoft.com/office/powerpoint/2010/main" val="303055580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181</TotalTime>
  <Words>481</Words>
  <Application>Microsoft Office PowerPoint</Application>
  <PresentationFormat>Panorámica</PresentationFormat>
  <Paragraphs>27</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Century Gothic</vt:lpstr>
      <vt:lpstr>Comic Sans MS</vt:lpstr>
      <vt:lpstr>Wingdings 3</vt:lpstr>
      <vt:lpstr>Espiral</vt:lpstr>
      <vt:lpstr>RELATIONSHIPS IN ANDALUCIA</vt:lpstr>
      <vt:lpstr>Easter</vt:lpstr>
      <vt:lpstr>Presentación de PowerPoint</vt:lpstr>
      <vt:lpstr>Football</vt:lpstr>
      <vt:lpstr>Guadalquivir river</vt:lpstr>
      <vt:lpstr>April Fair</vt:lpstr>
      <vt:lpstr>Cadiz Carnival</vt:lpstr>
      <vt:lpstr>Dance contest in Sevilla Setas</vt:lpstr>
      <vt:lpstr>My friends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c:title>
  <dc:creator>Rociiojimenez16</dc:creator>
  <cp:lastModifiedBy>Mª Carmen Sánchez Cornejo</cp:lastModifiedBy>
  <cp:revision>135</cp:revision>
  <dcterms:created xsi:type="dcterms:W3CDTF">2012-07-30T22:48:03Z</dcterms:created>
  <dcterms:modified xsi:type="dcterms:W3CDTF">2021-04-08T10:34:04Z</dcterms:modified>
</cp:coreProperties>
</file>