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60" r:id="rId4"/>
    <p:sldId id="266" r:id="rId5"/>
    <p:sldId id="257" r:id="rId6"/>
    <p:sldId id="265" r:id="rId7"/>
    <p:sldId id="258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0FAAEA-51C8-4F81-9B22-FD032BA5376A}" type="datetimeFigureOut">
              <a:rPr lang="hr-HR" smtClean="0"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895706-1AD9-43A9-A486-A5E5CEC4A7E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EXOTERMIC AND ENDOTHERMIC REACTIONS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Berlin Sans FB Demi" pitchFamily="34" charset="0"/>
              </a:rPr>
              <a:t>By:1.o</a:t>
            </a:r>
            <a:endParaRPr lang="hr-HR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EXOTHERMIC REACTIONS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During a chemical reaction in the system could result in the realise of heat</a:t>
            </a:r>
          </a:p>
          <a:p>
            <a:r>
              <a:rPr lang="hr-HR" dirty="0" smtClean="0"/>
              <a:t>Chemical or physical change in which heat is released is called </a:t>
            </a:r>
            <a:r>
              <a:rPr lang="hr-HR" b="1" dirty="0" smtClean="0"/>
              <a:t>exothermic reaction</a:t>
            </a:r>
          </a:p>
          <a:p>
            <a:endParaRPr lang="hr-HR" b="1" dirty="0" smtClean="0"/>
          </a:p>
        </p:txBody>
      </p:sp>
      <p:pic>
        <p:nvPicPr>
          <p:cNvPr id="3074" name="Picture 2" descr="C:\Users\user\AppData\Local\Microsoft\Windows\INetCache\IE\5VVCR249\Image3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09120"/>
            <a:ext cx="417646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EXOTHERMIC REACTIONS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best known exothermic reactions are burning coal,wood,natural gas etc.</a:t>
            </a:r>
          </a:p>
          <a:p>
            <a:r>
              <a:rPr lang="hr-HR" dirty="0" smtClean="0"/>
              <a:t>In exothermic changes, other than heat, energy can be released in the form of light,labor or electricity</a:t>
            </a:r>
          </a:p>
          <a:p>
            <a:endParaRPr lang="hr-HR" dirty="0"/>
          </a:p>
        </p:txBody>
      </p:sp>
      <p:pic>
        <p:nvPicPr>
          <p:cNvPr id="4101" name="Picture 5" descr="C:\Users\user\AppData\Local\Microsoft\Windows\INetCache\IE\2UH2QK39\3751906254_79a087c5f3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653136"/>
            <a:ext cx="2870448" cy="1776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C:\Users\user\AppData\Local\Microsoft\Windows\INetCache\IE\2UH2QK39\25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653136"/>
            <a:ext cx="2736304" cy="1822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EXOTHERMIC REACTIONS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Many glowing sea organisms or even fireflies produce light by chemical reactions</a:t>
            </a:r>
          </a:p>
          <a:p>
            <a:r>
              <a:rPr lang="hr-HR" dirty="0" smtClean="0"/>
              <a:t>If the reaction exothermic in one direction,it’s endothermic in the opposite way</a:t>
            </a:r>
          </a:p>
          <a:p>
            <a:r>
              <a:rPr lang="hr-HR" dirty="0" smtClean="0"/>
              <a:t>Other: candle flame,burning sugar,making an ice cube</a:t>
            </a:r>
          </a:p>
          <a:p>
            <a:endParaRPr lang="hr-HR" dirty="0"/>
          </a:p>
        </p:txBody>
      </p:sp>
      <p:pic>
        <p:nvPicPr>
          <p:cNvPr id="5129" name="Picture 9" descr="C:\Users\user\AppData\Local\Microsoft\Windows\INetCache\IE\5VVCR249\luciernag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869160"/>
            <a:ext cx="2592288" cy="1736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8" name="Picture 18" descr="C:\Users\user\AppData\Local\Microsoft\Windows\INetCache\IE\W896QHCN\lightningbug-vector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92696"/>
            <a:ext cx="1512168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43" name="Picture 23" descr="C:\Users\user\AppData\Local\Microsoft\Windows\INetCache\IE\5VVCR249\693px-Candle_flam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25144"/>
            <a:ext cx="1296143" cy="1915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ENDOTHERMIC REATIONS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These reactions take energy from the environment</a:t>
            </a:r>
          </a:p>
          <a:p>
            <a:r>
              <a:rPr lang="hr-HR" dirty="0" smtClean="0"/>
              <a:t>Energy is normally transfered as heat energy, which causes the reaction mixture and its surroundings to get colder</a:t>
            </a:r>
          </a:p>
          <a:p>
            <a:r>
              <a:rPr lang="hr-HR" dirty="0" smtClean="0"/>
              <a:t>The temperature decrease can also be detected using a thermometer</a:t>
            </a:r>
          </a:p>
          <a:p>
            <a:endParaRPr lang="hr-HR" dirty="0"/>
          </a:p>
        </p:txBody>
      </p:sp>
      <p:pic>
        <p:nvPicPr>
          <p:cNvPr id="1026" name="Picture 2" descr="C:\Users\user\AppData\Local\Microsoft\Windows\INetCache\IE\2UH2QK39\e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85184"/>
            <a:ext cx="3816424" cy="16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ENDOTHERMIC REATIONS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They are the ones in which heat is absorbed and are facilitated by and increase in temperature</a:t>
            </a:r>
          </a:p>
          <a:p>
            <a:r>
              <a:rPr lang="hr-HR" dirty="0" smtClean="0"/>
              <a:t>Internal energy of the product is bigger than the internal energy of the reactants</a:t>
            </a:r>
          </a:p>
          <a:p>
            <a:r>
              <a:rPr lang="hr-HR" dirty="0" smtClean="0"/>
              <a:t>If the reaction is one direction, it’s enxothermic in the opposite one</a:t>
            </a:r>
          </a:p>
          <a:p>
            <a:endParaRPr lang="hr-H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ENDOTHERMIC REACTIONS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Some exemples of endothermic reaction we can see in everyday life,such as :</a:t>
            </a:r>
          </a:p>
          <a:p>
            <a:r>
              <a:rPr lang="hr-HR" b="1" dirty="0" smtClean="0"/>
              <a:t>Melting ice cubes</a:t>
            </a:r>
          </a:p>
          <a:p>
            <a:r>
              <a:rPr lang="hr-HR" b="1" dirty="0" smtClean="0"/>
              <a:t>Baking bread</a:t>
            </a:r>
          </a:p>
          <a:p>
            <a:r>
              <a:rPr lang="hr-HR" b="1" dirty="0" smtClean="0"/>
              <a:t>Cooking an egg</a:t>
            </a:r>
          </a:p>
          <a:p>
            <a:r>
              <a:rPr lang="hr-HR" dirty="0" smtClean="0"/>
              <a:t>Plants take part in there reactions by </a:t>
            </a:r>
            <a:r>
              <a:rPr lang="hr-HR" b="1" dirty="0" smtClean="0"/>
              <a:t>producing sugar</a:t>
            </a:r>
            <a:r>
              <a:rPr lang="hr-HR" dirty="0" smtClean="0"/>
              <a:t> by </a:t>
            </a:r>
            <a:r>
              <a:rPr lang="hr-HR" b="1" dirty="0" smtClean="0"/>
              <a:t>photosynthesis</a:t>
            </a:r>
            <a:endParaRPr lang="hr-HR" b="1" dirty="0"/>
          </a:p>
        </p:txBody>
      </p:sp>
      <p:pic>
        <p:nvPicPr>
          <p:cNvPr id="2050" name="Picture 2" descr="C:\Users\user\AppData\Local\Microsoft\Windows\INetCache\IE\2UH2QK39\baked_bread-thum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45224"/>
            <a:ext cx="1800200" cy="1278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user\AppData\Local\Microsoft\Windows\INetCache\IE\W896QHCN\761ice_cubes[1].jpg"/>
          <p:cNvPicPr>
            <a:picLocks noChangeAspect="1" noChangeArrowheads="1"/>
          </p:cNvPicPr>
          <p:nvPr/>
        </p:nvPicPr>
        <p:blipFill>
          <a:blip r:embed="rId3" cstate="print"/>
          <a:srcRect b="5501"/>
          <a:stretch>
            <a:fillRect/>
          </a:stretch>
        </p:blipFill>
        <p:spPr bwMode="auto">
          <a:xfrm>
            <a:off x="6804248" y="2852936"/>
            <a:ext cx="1671072" cy="1373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7" name="Picture 9" descr="C:\Users\user\AppData\Local\Microsoft\Windows\INetCache\IE\PWY7DZ31\537701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797152"/>
            <a:ext cx="1581542" cy="1949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LITERATURE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http://antoine.frostburg.edu</a:t>
            </a:r>
          </a:p>
          <a:p>
            <a:r>
              <a:rPr lang="hr-HR" dirty="0" smtClean="0"/>
              <a:t>http://www.bbc.co.uk</a:t>
            </a:r>
          </a:p>
          <a:p>
            <a:r>
              <a:rPr lang="hr-HR" dirty="0" smtClean="0"/>
              <a:t>www.khanacademy.org</a:t>
            </a:r>
            <a:endParaRPr lang="hr-H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226</Words>
  <Application>Microsoft Office PowerPoint</Application>
  <PresentationFormat>Prikaz na zaslonu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Berlin Sans FB Demi</vt:lpstr>
      <vt:lpstr>Georgia</vt:lpstr>
      <vt:lpstr>Trebuchet MS</vt:lpstr>
      <vt:lpstr>Wingdings 2</vt:lpstr>
      <vt:lpstr>Urban</vt:lpstr>
      <vt:lpstr>EXOTERMIC AND ENDOTHERMIC REACTIONS</vt:lpstr>
      <vt:lpstr>EXOTHERMIC REACTIONS</vt:lpstr>
      <vt:lpstr>EXOTHERMIC REACTIONS</vt:lpstr>
      <vt:lpstr>EXOTHERMIC REACTIONS</vt:lpstr>
      <vt:lpstr>ENDOTHERMIC REATIONS</vt:lpstr>
      <vt:lpstr>ENDOTHERMIC REATIONS</vt:lpstr>
      <vt:lpstr>ENDOTHERMIC REACTIONS</vt:lpstr>
      <vt:lpstr>LITERATURE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EXOTERMIC AND ENDOTHERMIC REACTIONS</dc:title>
  <dc:creator>user</dc:creator>
  <cp:lastModifiedBy>Sandra Juran</cp:lastModifiedBy>
  <cp:revision>9</cp:revision>
  <dcterms:created xsi:type="dcterms:W3CDTF">2016-11-26T21:45:35Z</dcterms:created>
  <dcterms:modified xsi:type="dcterms:W3CDTF">2016-12-05T07:14:03Z</dcterms:modified>
</cp:coreProperties>
</file>