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9A57-32CE-4613-A4D8-01F38DF3AD5A}" type="datetimeFigureOut">
              <a:rPr lang="hr-HR" smtClean="0"/>
              <a:t>21.11.2016.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25491E-141A-42CA-B34D-D4D31D11428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9A57-32CE-4613-A4D8-01F38DF3AD5A}" type="datetimeFigureOut">
              <a:rPr lang="hr-HR" smtClean="0"/>
              <a:t>21.11.2016.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491E-141A-42CA-B34D-D4D31D11428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25491E-141A-42CA-B34D-D4D31D11428F}" type="slidenum">
              <a:rPr lang="hr-HR" smtClean="0"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9A57-32CE-4613-A4D8-01F38DF3AD5A}" type="datetimeFigureOut">
              <a:rPr lang="hr-HR" smtClean="0"/>
              <a:t>21.11.2016.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9A57-32CE-4613-A4D8-01F38DF3AD5A}" type="datetimeFigureOut">
              <a:rPr lang="hr-HR" smtClean="0"/>
              <a:t>21.11.2016.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25491E-141A-42CA-B34D-D4D31D11428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9A57-32CE-4613-A4D8-01F38DF3AD5A}" type="datetimeFigureOut">
              <a:rPr lang="hr-HR" smtClean="0"/>
              <a:t>21.11.2016.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25491E-141A-42CA-B34D-D4D31D11428F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859A57-32CE-4613-A4D8-01F38DF3AD5A}" type="datetimeFigureOut">
              <a:rPr lang="hr-HR" smtClean="0"/>
              <a:t>21.11.2016.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5491E-141A-42CA-B34D-D4D31D11428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9A57-32CE-4613-A4D8-01F38DF3AD5A}" type="datetimeFigureOut">
              <a:rPr lang="hr-HR" smtClean="0"/>
              <a:t>21.11.2016.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25491E-141A-42CA-B34D-D4D31D11428F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9A57-32CE-4613-A4D8-01F38DF3AD5A}" type="datetimeFigureOut">
              <a:rPr lang="hr-HR" smtClean="0"/>
              <a:t>21.11.2016.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25491E-141A-42CA-B34D-D4D31D11428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9A57-32CE-4613-A4D8-01F38DF3AD5A}" type="datetimeFigureOut">
              <a:rPr lang="hr-HR" smtClean="0"/>
              <a:t>21.11.2016.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25491E-141A-42CA-B34D-D4D31D11428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25491E-141A-42CA-B34D-D4D31D11428F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9A57-32CE-4613-A4D8-01F38DF3AD5A}" type="datetimeFigureOut">
              <a:rPr lang="hr-HR" smtClean="0"/>
              <a:t>21.11.2016.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25491E-141A-42CA-B34D-D4D31D11428F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F859A57-32CE-4613-A4D8-01F38DF3AD5A}" type="datetimeFigureOut">
              <a:rPr lang="hr-HR" smtClean="0"/>
              <a:t>21.11.2016.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F859A57-32CE-4613-A4D8-01F38DF3AD5A}" type="datetimeFigureOut">
              <a:rPr lang="hr-HR" smtClean="0"/>
              <a:t>21.11.2016.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25491E-141A-42CA-B34D-D4D31D11428F}" type="slidenum">
              <a:rPr lang="hr-HR" smtClean="0"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By:1.o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KINETIC AND POTENTIAL ENERGY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Energy occurs in many forms, including chemical</a:t>
            </a:r>
            <a:r>
              <a:rPr lang="en-US" u="sng" dirty="0" smtClean="0"/>
              <a:t> </a:t>
            </a:r>
            <a:r>
              <a:rPr lang="en-US" dirty="0" smtClean="0"/>
              <a:t>energy, thermal</a:t>
            </a:r>
            <a:r>
              <a:rPr lang="hr-HR" dirty="0" smtClean="0"/>
              <a:t> </a:t>
            </a:r>
            <a:r>
              <a:rPr lang="en-US" dirty="0" smtClean="0"/>
              <a:t>energy, gravitational</a:t>
            </a:r>
            <a:r>
              <a:rPr lang="hr-HR" dirty="0" smtClean="0"/>
              <a:t> </a:t>
            </a:r>
            <a:r>
              <a:rPr lang="en-US" dirty="0" smtClean="0"/>
              <a:t>energy, electric energy, elastic energy, nuclear energy</a:t>
            </a:r>
            <a:r>
              <a:rPr lang="hr-HR" dirty="0" smtClean="0"/>
              <a:t> etc.</a:t>
            </a:r>
          </a:p>
          <a:p>
            <a:r>
              <a:rPr lang="en-US" dirty="0" smtClean="0"/>
              <a:t>These can be categorized in two main classes: </a:t>
            </a:r>
            <a:r>
              <a:rPr lang="en-US" b="1" dirty="0" smtClean="0"/>
              <a:t>potential energy </a:t>
            </a:r>
            <a:r>
              <a:rPr lang="en-US" dirty="0" smtClean="0"/>
              <a:t>and </a:t>
            </a:r>
            <a:r>
              <a:rPr lang="en-US" b="1" dirty="0" smtClean="0"/>
              <a:t>kinetic energy</a:t>
            </a:r>
            <a:endParaRPr lang="hr-HR" b="1" dirty="0"/>
          </a:p>
        </p:txBody>
      </p:sp>
      <p:pic>
        <p:nvPicPr>
          <p:cNvPr id="1028" name="Picture 4" descr="C:\Users\user\AppData\Local\Microsoft\Windows\INetCache\IE\2UH2QK39\Simple_Energy_Plu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87809"/>
            <a:ext cx="1800200" cy="22306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9" name="Picture 5" descr="C:\Users\user\AppData\Local\Microsoft\Windows\INetCache\IE\5VVCR249\energy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4005064"/>
            <a:ext cx="2376264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KINETIC ENERGY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Kinetic energy </a:t>
            </a:r>
            <a:r>
              <a:rPr lang="hr-HR" dirty="0" smtClean="0"/>
              <a:t>is the energy of motion; it’s</a:t>
            </a:r>
            <a:r>
              <a:rPr lang="en-US" dirty="0" smtClean="0"/>
              <a:t> defined as the work needed to accelerate a body of a given mass from rest to its stated </a:t>
            </a:r>
            <a:r>
              <a:rPr lang="hr-HR" dirty="0" smtClean="0"/>
              <a:t>pace </a:t>
            </a:r>
          </a:p>
          <a:p>
            <a:r>
              <a:rPr lang="en-US" dirty="0" smtClean="0"/>
              <a:t>The kinetic energy, as well as all other forms of energy can not be generated nor disappear by any known way</a:t>
            </a:r>
            <a:r>
              <a:rPr lang="hr-HR" dirty="0" smtClean="0"/>
              <a:t>; it c</a:t>
            </a:r>
            <a:r>
              <a:rPr lang="en-US" dirty="0" smtClean="0"/>
              <a:t>an be transferred between objects and transformed into other kinds of energy</a:t>
            </a:r>
            <a:endParaRPr lang="hr-HR" dirty="0"/>
          </a:p>
        </p:txBody>
      </p:sp>
      <p:pic>
        <p:nvPicPr>
          <p:cNvPr id="2050" name="Picture 2" descr="C:\Users\user\AppData\Local\Microsoft\Windows\INetCache\IE\PWY7DZ31\potencial-and-kinetic[1]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653136"/>
            <a:ext cx="2342430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581128"/>
            <a:ext cx="2232248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KINETIC ENERGY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The more havier and faster body is, more kinetic energy it will have</a:t>
            </a:r>
          </a:p>
          <a:p>
            <a:r>
              <a:rPr lang="hr-HR" dirty="0" smtClean="0"/>
              <a:t>G</a:t>
            </a:r>
            <a:r>
              <a:rPr lang="en-US" dirty="0" err="1" smtClean="0"/>
              <a:t>ain</a:t>
            </a:r>
            <a:r>
              <a:rPr lang="hr-HR" dirty="0" smtClean="0"/>
              <a:t>ing</a:t>
            </a:r>
            <a:r>
              <a:rPr lang="en-US" dirty="0" smtClean="0"/>
              <a:t> this energy during its acceleration, the body maintains this kinetic energy unless its speed changes</a:t>
            </a: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4098" name="Picture 2" descr="C:\Users\user\AppData\Local\Microsoft\Windows\INetCache\IE\2UH2QK39\Kinetic_energy[1].jpg"/>
          <p:cNvPicPr>
            <a:picLocks noChangeAspect="1" noChangeArrowheads="1"/>
          </p:cNvPicPr>
          <p:nvPr/>
        </p:nvPicPr>
        <p:blipFill>
          <a:blip r:embed="rId2" cstate="print"/>
          <a:srcRect b="6298"/>
          <a:stretch>
            <a:fillRect/>
          </a:stretch>
        </p:blipFill>
        <p:spPr bwMode="auto">
          <a:xfrm>
            <a:off x="827584" y="4077072"/>
            <a:ext cx="3730408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9" name="Picture 3" descr="C:\Users\user\AppData\Local\Microsoft\Windows\INetCache\IE\2UH2QK39\Screen_shot_2012-11-20_at_7.40.24_PM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005064"/>
            <a:ext cx="1730196" cy="2393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ENERGY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/>
              <a:t>Potential energy </a:t>
            </a:r>
            <a:r>
              <a:rPr lang="hr-HR" dirty="0" smtClean="0"/>
              <a:t>is the stored energy of position possessed by an object;it results from position or configuration</a:t>
            </a:r>
          </a:p>
          <a:p>
            <a:r>
              <a:rPr lang="hr-HR" dirty="0" smtClean="0"/>
              <a:t>Resting</a:t>
            </a:r>
            <a:r>
              <a:rPr lang="en-US" dirty="0" smtClean="0"/>
              <a:t>, every object has rest mass potential energy; if the object is in a position to</a:t>
            </a:r>
            <a:r>
              <a:rPr lang="hr-HR" dirty="0" smtClean="0"/>
              <a:t> fall and be affected by gravity</a:t>
            </a:r>
            <a:r>
              <a:rPr lang="en-US" dirty="0" smtClean="0"/>
              <a:t>, it has gravitational potential energy</a:t>
            </a:r>
            <a:endParaRPr lang="hr-HR" b="1" dirty="0" smtClean="0"/>
          </a:p>
          <a:p>
            <a:endParaRPr lang="hr-HR" dirty="0" smtClean="0"/>
          </a:p>
          <a:p>
            <a:endParaRPr lang="hr-HR" dirty="0" smtClean="0"/>
          </a:p>
        </p:txBody>
      </p:sp>
      <p:pic>
        <p:nvPicPr>
          <p:cNvPr id="5125" name="Picture 5" descr="C:\Users\user\AppData\Local\Microsoft\Windows\INetCache\IE\W896QHCN\gravity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365104"/>
            <a:ext cx="2577718" cy="2051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7" name="Picture 7" descr="C:\Users\user\AppData\Local\Microsoft\Windows\INetCache\IE\5VVCR249\field_2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270186"/>
            <a:ext cx="2304256" cy="21296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 ENERGY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Physicaly looking, </a:t>
            </a:r>
            <a:r>
              <a:rPr lang="en-US" dirty="0" smtClean="0"/>
              <a:t>potential energy is energy possessed by a body by virtue of its position relative to others, stresses within itself </a:t>
            </a:r>
            <a:r>
              <a:rPr lang="hr-HR" dirty="0" smtClean="0"/>
              <a:t>and with other factors</a:t>
            </a:r>
          </a:p>
          <a:p>
            <a:r>
              <a:rPr lang="en-US" dirty="0" smtClean="0"/>
              <a:t>There are various types of potential energy: gravitational potential energy (a result of a position in a gravitational field), electric potential energy (an electric field) or magnetic potent</a:t>
            </a:r>
            <a:r>
              <a:rPr lang="hr-HR" dirty="0" smtClean="0"/>
              <a:t>i</a:t>
            </a:r>
            <a:r>
              <a:rPr lang="en-US" dirty="0" smtClean="0"/>
              <a:t>al energy (magnetic field)</a:t>
            </a:r>
          </a:p>
          <a:p>
            <a:endParaRPr lang="hr-HR" dirty="0" smtClean="0"/>
          </a:p>
        </p:txBody>
      </p:sp>
      <p:pic>
        <p:nvPicPr>
          <p:cNvPr id="3074" name="Picture 2" descr="C:\Users\user\AppData\Local\Microsoft\Windows\INetCache\IE\PWY7DZ31\Energy_for_KOER_html_4c924b2[1].jpg"/>
          <p:cNvPicPr>
            <a:picLocks noChangeAspect="1" noChangeArrowheads="1"/>
          </p:cNvPicPr>
          <p:nvPr/>
        </p:nvPicPr>
        <p:blipFill>
          <a:blip r:embed="rId2" cstate="print"/>
          <a:srcRect b="6536"/>
          <a:stretch>
            <a:fillRect/>
          </a:stretch>
        </p:blipFill>
        <p:spPr bwMode="auto">
          <a:xfrm>
            <a:off x="1763688" y="4581128"/>
            <a:ext cx="4032448" cy="18030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7" name="Picture 5" descr="C:\Users\user\AppData\Local\Microsoft\Windows\INetCache\IE\5VVCR249\large-Magnet-holding-screws-0-7527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581128"/>
            <a:ext cx="1584176" cy="17874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LITERATURE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www.physicsclassroom.com</a:t>
            </a:r>
          </a:p>
          <a:p>
            <a:r>
              <a:rPr lang="hr-HR" dirty="0" smtClean="0"/>
              <a:t>www.eschooltoday.com</a:t>
            </a:r>
          </a:p>
          <a:p>
            <a:r>
              <a:rPr lang="hr-HR" dirty="0" smtClean="0"/>
              <a:t>www.hyperphysics.phy-astr.gsu.edu</a:t>
            </a:r>
          </a:p>
          <a:p>
            <a:r>
              <a:rPr lang="hr-HR" dirty="0" smtClean="0"/>
              <a:t>www.whatis.techtarget.com</a:t>
            </a: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4005064"/>
            <a:ext cx="1685925" cy="116205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</TotalTime>
  <Words>271</Words>
  <Application>Microsoft Office PowerPoint</Application>
  <PresentationFormat>Prikaz na zaslonu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Georgia</vt:lpstr>
      <vt:lpstr>Wingdings</vt:lpstr>
      <vt:lpstr>Wingdings 2</vt:lpstr>
      <vt:lpstr>Civic</vt:lpstr>
      <vt:lpstr>KINETIC AND POTENTIAL ENERGY</vt:lpstr>
      <vt:lpstr>ENERGY</vt:lpstr>
      <vt:lpstr>KINETIC ENERGY</vt:lpstr>
      <vt:lpstr>KINETIC ENERGY</vt:lpstr>
      <vt:lpstr>POTENTIAL ENERGY</vt:lpstr>
      <vt:lpstr>POTENTIAL ENERGY</vt:lpstr>
      <vt:lpstr>LITERATURE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Sandra Juran</cp:lastModifiedBy>
  <cp:revision>14</cp:revision>
  <dcterms:created xsi:type="dcterms:W3CDTF">2016-11-20T16:08:22Z</dcterms:created>
  <dcterms:modified xsi:type="dcterms:W3CDTF">2016-11-21T07:24:40Z</dcterms:modified>
</cp:coreProperties>
</file>