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5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C38BD-559F-4DBC-80DF-F92FCDC9A611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E421F-8CF5-431D-8721-AAEE2BE07D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82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E421F-8CF5-431D-8721-AAEE2BE07DC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56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E421F-8CF5-431D-8721-AAEE2BE07DC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67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3731145-71D5-4A6F-B15F-3C400160DBD6}" type="datetime1">
              <a:rPr lang="tr-TR" smtClean="0"/>
              <a:t>30.12.2015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3396-6E62-45E5-A62B-CDFC20346317}" type="datetime1">
              <a:rPr lang="tr-TR" smtClean="0"/>
              <a:t>30.12.2015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BA8-72B8-44C0-826F-235A79DD0BA1}" type="datetime1">
              <a:rPr lang="tr-TR" smtClean="0"/>
              <a:t>30.12.2015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7CD395-9749-484D-B024-06043ED23F3A}" type="datetime1">
              <a:rPr lang="tr-TR" smtClean="0"/>
              <a:t>30.12.2015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1056-53AD-42CA-890D-5477DC5D1E45}" type="datetime1">
              <a:rPr lang="tr-TR" smtClean="0"/>
              <a:t>30.12.2015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B978C6-64C6-45E7-8D33-6C85B3110787}" type="datetime1">
              <a:rPr lang="tr-TR" smtClean="0"/>
              <a:t>30.12.2015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765D93A-F4BA-417A-B9DA-BF8817909467}" type="datetime1">
              <a:rPr lang="tr-TR" smtClean="0"/>
              <a:t>30.12.2015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BA71-E466-4A46-9520-13B68007D7AE}" type="datetime1">
              <a:rPr lang="tr-TR" smtClean="0"/>
              <a:t>30.12.2015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E4B-AA36-46F8-9876-E29CC9BE8052}" type="datetime1">
              <a:rPr lang="tr-TR" smtClean="0"/>
              <a:t>30.12.2015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55BA83F-5B41-426A-8CD5-21D5D0A82EC9}" type="datetime1">
              <a:rPr lang="tr-TR" smtClean="0"/>
              <a:t>30.12.2015</a:t>
            </a:fld>
            <a:endParaRPr lang="tr-T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D2E1CD8-1BAD-4F6C-8434-B6DBC4167D46}" type="datetime1">
              <a:rPr lang="tr-TR" smtClean="0"/>
              <a:t>30.12.2015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0134476-19AF-4C82-92BA-09AB6903B7A8}" type="datetime1">
              <a:rPr lang="tr-TR" smtClean="0"/>
              <a:t>30.12.2015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3288870-DAD6-47B8-A7FC-F70473FDF145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6400800" cy="1656184"/>
          </a:xfrm>
        </p:spPr>
        <p:txBody>
          <a:bodyPr>
            <a:normAutofit fontScale="25000" lnSpcReduction="20000"/>
          </a:bodyPr>
          <a:lstStyle/>
          <a:p>
            <a:r>
              <a:rPr lang="tr-TR" sz="19200" dirty="0" err="1" smtClean="0">
                <a:solidFill>
                  <a:srgbClr val="92D050"/>
                </a:solidFill>
              </a:rPr>
              <a:t>Studies</a:t>
            </a:r>
            <a:r>
              <a:rPr lang="tr-TR" sz="19200" dirty="0" smtClean="0">
                <a:solidFill>
                  <a:srgbClr val="92D050"/>
                </a:solidFill>
              </a:rPr>
              <a:t> </a:t>
            </a:r>
            <a:r>
              <a:rPr lang="tr-TR" sz="19200" dirty="0" err="1" smtClean="0">
                <a:solidFill>
                  <a:srgbClr val="92D050"/>
                </a:solidFill>
              </a:rPr>
              <a:t>and</a:t>
            </a:r>
            <a:r>
              <a:rPr lang="tr-TR" sz="19200" dirty="0" smtClean="0">
                <a:solidFill>
                  <a:srgbClr val="92D050"/>
                </a:solidFill>
              </a:rPr>
              <a:t> S.O.S Project </a:t>
            </a:r>
            <a:r>
              <a:rPr lang="tr-TR" sz="19200" dirty="0" err="1" smtClean="0">
                <a:solidFill>
                  <a:srgbClr val="92D050"/>
                </a:solidFill>
              </a:rPr>
              <a:t>Robotics</a:t>
            </a:r>
            <a:r>
              <a:rPr lang="tr-TR" sz="19200" dirty="0" smtClean="0">
                <a:solidFill>
                  <a:srgbClr val="92D050"/>
                </a:solidFill>
              </a:rPr>
              <a:t> </a:t>
            </a:r>
            <a:r>
              <a:rPr lang="tr-TR" sz="19200" dirty="0" err="1" smtClean="0">
                <a:solidFill>
                  <a:srgbClr val="92D050"/>
                </a:solidFill>
              </a:rPr>
              <a:t>Parts</a:t>
            </a:r>
            <a:endParaRPr lang="tr-TR" sz="19200" dirty="0" smtClean="0">
              <a:solidFill>
                <a:srgbClr val="92D050"/>
              </a:solidFill>
            </a:endParaRPr>
          </a:p>
          <a:p>
            <a:r>
              <a:rPr lang="tr-TR" sz="6600" dirty="0">
                <a:solidFill>
                  <a:srgbClr val="92D050"/>
                </a:solidFill>
              </a:rPr>
              <a:t> </a:t>
            </a:r>
          </a:p>
          <a:p>
            <a:endParaRPr lang="tr-TR" sz="6600" dirty="0">
              <a:solidFill>
                <a:srgbClr val="92D050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684820"/>
            <a:ext cx="7772400" cy="1152127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FF0000"/>
                </a:solidFill>
              </a:rPr>
              <a:t>English Project </a:t>
            </a:r>
            <a:r>
              <a:rPr lang="tr-TR" sz="5400" dirty="0" err="1" smtClean="0">
                <a:solidFill>
                  <a:srgbClr val="FF0000"/>
                </a:solidFill>
              </a:rPr>
              <a:t>Slide</a:t>
            </a:r>
            <a:endParaRPr lang="tr-TR" sz="5400" dirty="0">
              <a:solidFill>
                <a:srgbClr val="FF0000"/>
              </a:solidFill>
            </a:endParaRPr>
          </a:p>
        </p:txBody>
      </p:sp>
      <p:pic>
        <p:nvPicPr>
          <p:cNvPr id="4" name="Feelin' Myself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7522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4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316">
        <p:split orient="vert"/>
      </p:transition>
    </mc:Choice>
    <mc:Fallback xmlns="">
      <p:transition spd="slow" advTm="1331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" grpId="0"/>
    </p:bldLst>
  </p:timing>
  <p:extLst mod="1">
    <p:ext uri="{E180D4A7-C9FB-4DFB-919C-405C955672EB}">
      <p14:showEvtLst xmlns:p14="http://schemas.microsoft.com/office/powerpoint/2010/main">
        <p14:playEvt time="1844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104456" cy="4389437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rgbClr val="FF0000"/>
                </a:solidFill>
              </a:rPr>
              <a:t>Studies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3960440" cy="4320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92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6"/>
    </mc:Choice>
    <mc:Fallback xmlns="">
      <p:transition spd="slow" advTm="7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935163"/>
            <a:ext cx="3888432" cy="4389437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S.O.S </a:t>
            </a:r>
            <a:r>
              <a:rPr lang="tr-TR" dirty="0" err="1" smtClean="0">
                <a:solidFill>
                  <a:srgbClr val="FF0000"/>
                </a:solidFill>
              </a:rPr>
              <a:t>project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robotIcs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Parts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320480" cy="4392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4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5"/>
    </mc:Choice>
    <mc:Fallback xmlns="">
      <p:transition spd="slow" advTm="8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960440" cy="4389437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rgbClr val="FF0000"/>
                </a:solidFill>
              </a:rPr>
              <a:t>Studies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74" y="2019883"/>
            <a:ext cx="3826390" cy="43924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2"/>
    </mc:Choice>
    <mc:Fallback xmlns="">
      <p:transition spd="slow" advTm="7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104456" cy="4389437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S.O.S </a:t>
            </a:r>
            <a:r>
              <a:rPr lang="tr-TR" dirty="0" err="1">
                <a:solidFill>
                  <a:srgbClr val="FF0000"/>
                </a:solidFill>
              </a:rPr>
              <a:t>project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robotIcs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Parts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888432" cy="4392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3"/>
    </mc:Choice>
    <mc:Fallback xmlns="">
      <p:transition spd="slow" advTm="8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032448" cy="4250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4114800" cy="1224136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S.O.S </a:t>
            </a:r>
            <a:r>
              <a:rPr lang="tr-TR" dirty="0" err="1">
                <a:solidFill>
                  <a:srgbClr val="FF0000"/>
                </a:solidFill>
              </a:rPr>
              <a:t>project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robotIcs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Parts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large</a:t>
            </a:r>
            <a:r>
              <a:rPr lang="tr-TR" dirty="0" smtClean="0">
                <a:solidFill>
                  <a:srgbClr val="FF0000"/>
                </a:solidFill>
              </a:rPr>
              <a:t> engine </a:t>
            </a:r>
            <a:r>
              <a:rPr lang="tr-TR" dirty="0" err="1" smtClean="0">
                <a:solidFill>
                  <a:srgbClr val="FF000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medium</a:t>
            </a:r>
            <a:r>
              <a:rPr lang="tr-TR" dirty="0" smtClean="0">
                <a:solidFill>
                  <a:srgbClr val="FF0000"/>
                </a:solidFill>
              </a:rPr>
              <a:t> engine)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4037172" cy="4178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46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4"/>
    </mc:Choice>
    <mc:Fallback xmlns="">
      <p:transition spd="slow" advTm="8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248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114800" cy="91706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S.O.S </a:t>
            </a:r>
            <a:r>
              <a:rPr lang="tr-TR" dirty="0" err="1">
                <a:solidFill>
                  <a:srgbClr val="FF0000"/>
                </a:solidFill>
              </a:rPr>
              <a:t>project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robotIcs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Parts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touch</a:t>
            </a:r>
            <a:r>
              <a:rPr lang="tr-TR" dirty="0" smtClean="0">
                <a:solidFill>
                  <a:srgbClr val="FF0000"/>
                </a:solidFill>
              </a:rPr>
              <a:t> sensor </a:t>
            </a:r>
            <a:r>
              <a:rPr lang="tr-TR" dirty="0" err="1" smtClean="0">
                <a:solidFill>
                  <a:srgbClr val="FF000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ultrasonIc</a:t>
            </a:r>
            <a:r>
              <a:rPr lang="tr-TR" smtClean="0">
                <a:solidFill>
                  <a:srgbClr val="FF0000"/>
                </a:solidFill>
              </a:rPr>
              <a:t> sensor)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4104456" cy="45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80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"/>
    </mc:Choice>
    <mc:Fallback xmlns="">
      <p:transition spd="slow" advTm="32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176464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36280" y="332656"/>
            <a:ext cx="4114800" cy="911696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S.O.S </a:t>
            </a:r>
            <a:r>
              <a:rPr lang="tr-TR" dirty="0" err="1">
                <a:solidFill>
                  <a:srgbClr val="FF0000"/>
                </a:solidFill>
              </a:rPr>
              <a:t>project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robotIcs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Parts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Gyro</a:t>
            </a:r>
            <a:r>
              <a:rPr lang="tr-TR" dirty="0" smtClean="0">
                <a:solidFill>
                  <a:srgbClr val="FF0000"/>
                </a:solidFill>
              </a:rPr>
              <a:t> sensor </a:t>
            </a:r>
            <a:r>
              <a:rPr lang="tr-TR" dirty="0" err="1" smtClean="0">
                <a:solidFill>
                  <a:srgbClr val="FF000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medIum</a:t>
            </a:r>
            <a:r>
              <a:rPr lang="tr-TR" dirty="0" smtClean="0">
                <a:solidFill>
                  <a:srgbClr val="FF0000"/>
                </a:solidFill>
              </a:rPr>
              <a:t> engine)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248472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9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9"/>
    </mc:Choice>
    <mc:Fallback xmlns="">
      <p:transition spd="slow" advTm="7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10445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114800" cy="1229504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S.O.S </a:t>
            </a:r>
            <a:r>
              <a:rPr lang="tr-TR" dirty="0" err="1">
                <a:solidFill>
                  <a:srgbClr val="FF0000"/>
                </a:solidFill>
              </a:rPr>
              <a:t>project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robotIcs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Parts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color</a:t>
            </a:r>
            <a:r>
              <a:rPr lang="tr-TR" dirty="0" smtClean="0">
                <a:solidFill>
                  <a:srgbClr val="FF0000"/>
                </a:solidFill>
              </a:rPr>
              <a:t> sensor </a:t>
            </a:r>
            <a:r>
              <a:rPr lang="tr-TR" dirty="0" err="1" smtClean="0">
                <a:solidFill>
                  <a:srgbClr val="FF000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gyro</a:t>
            </a:r>
            <a:r>
              <a:rPr lang="tr-TR" dirty="0" smtClean="0">
                <a:solidFill>
                  <a:srgbClr val="FF0000"/>
                </a:solidFill>
              </a:rPr>
              <a:t> sensor) 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17646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7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9"/>
    </mc:Choice>
    <mc:Fallback xmlns="">
      <p:transition spd="slow" advTm="7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|3.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2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1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9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1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1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7|3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125</TotalTime>
  <Words>66</Words>
  <Application>Microsoft Office PowerPoint</Application>
  <PresentationFormat>Ekran Gösterisi (4:3)</PresentationFormat>
  <Paragraphs>13</Paragraphs>
  <Slides>9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BlackTie</vt:lpstr>
      <vt:lpstr>English Project Slide</vt:lpstr>
      <vt:lpstr>Studies</vt:lpstr>
      <vt:lpstr>S.O.S project robotIcs Parts</vt:lpstr>
      <vt:lpstr>Studies</vt:lpstr>
      <vt:lpstr>S.O.S project robotIcs Parts</vt:lpstr>
      <vt:lpstr>S.O.S project robotIcs Parts (large engine and medium engine)</vt:lpstr>
      <vt:lpstr>S.O.S project robotIcs Parts (touch sensor and ultrasonIc sensor)</vt:lpstr>
      <vt:lpstr>S.O.S project robotIcs Parts (Gyro sensor and medIum engine)</vt:lpstr>
      <vt:lpstr>S.O.S project robotIcs Parts (color sensor and gyro sensor)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11</cp:revision>
  <dcterms:created xsi:type="dcterms:W3CDTF">2015-12-22T18:00:16Z</dcterms:created>
  <dcterms:modified xsi:type="dcterms:W3CDTF">2015-12-30T18:11:04Z</dcterms:modified>
</cp:coreProperties>
</file>