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7EA716-81FF-40FB-8415-509899BF3BE7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BB1EBD-CAAB-4CD1-9FD0-1D33E6110D30}" type="slidenum">
              <a:rPr lang="lt-LT" smtClean="0"/>
              <a:t>‹#›</a:t>
            </a:fld>
            <a:endParaRPr lang="lt-L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634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A716-81FF-40FB-8415-509899BF3BE7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1EBD-CAAB-4CD1-9FD0-1D33E6110D3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12495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A716-81FF-40FB-8415-509899BF3BE7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1EBD-CAAB-4CD1-9FD0-1D33E6110D3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2844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A716-81FF-40FB-8415-509899BF3BE7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1EBD-CAAB-4CD1-9FD0-1D33E6110D3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45384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A716-81FF-40FB-8415-509899BF3BE7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1EBD-CAAB-4CD1-9FD0-1D33E6110D30}" type="slidenum">
              <a:rPr lang="lt-LT" smtClean="0"/>
              <a:t>‹#›</a:t>
            </a:fld>
            <a:endParaRPr lang="lt-LT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80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A716-81FF-40FB-8415-509899BF3BE7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1EBD-CAAB-4CD1-9FD0-1D33E6110D3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8398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A716-81FF-40FB-8415-509899BF3BE7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1EBD-CAAB-4CD1-9FD0-1D33E6110D3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88582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A716-81FF-40FB-8415-509899BF3BE7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1EBD-CAAB-4CD1-9FD0-1D33E6110D3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6797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A716-81FF-40FB-8415-509899BF3BE7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1EBD-CAAB-4CD1-9FD0-1D33E6110D3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21805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A716-81FF-40FB-8415-509899BF3BE7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1EBD-CAAB-4CD1-9FD0-1D33E6110D3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00789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A716-81FF-40FB-8415-509899BF3BE7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1EBD-CAAB-4CD1-9FD0-1D33E6110D3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2079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57EA716-81FF-40FB-8415-509899BF3BE7}" type="datetimeFigureOut">
              <a:rPr lang="lt-LT" smtClean="0"/>
              <a:t>2019.05.01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BBB1EBD-CAAB-4CD1-9FD0-1D33E6110D3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924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lt-LT" b="0" cap="none" dirty="0">
                <a:solidFill>
                  <a:srgbClr val="212121"/>
                </a:solidFill>
                <a:latin typeface="inherit"/>
              </a:rPr>
              <a:t>Антанас Сметона</a:t>
            </a:r>
            <a:r>
              <a:rPr lang="ru-RU" altLang="lt-LT" b="0" cap="none" dirty="0">
                <a:solidFill>
                  <a:schemeClr val="tx1"/>
                </a:solidFill>
              </a:rPr>
              <a:t> </a:t>
            </a:r>
            <a:endParaRPr lang="lt-L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Работа Габриеле Г.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66769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lt-LT" dirty="0">
                <a:solidFill>
                  <a:srgbClr val="212121"/>
                </a:solidFill>
                <a:latin typeface="inherit"/>
              </a:rPr>
              <a:t>Антанас Сметона - первый президент Литвы</a:t>
            </a:r>
            <a:r>
              <a:rPr lang="lt-LT" altLang="lt-LT" dirty="0">
                <a:solidFill>
                  <a:srgbClr val="212121"/>
                </a:solidFill>
                <a:latin typeface="inherit"/>
              </a:rPr>
              <a:t>.</a:t>
            </a:r>
            <a:endParaRPr lang="lt-L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336" y="2057400"/>
            <a:ext cx="263799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74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inherit"/>
              </a:rPr>
              <a:t>Он родился в Ужуленасе </a:t>
            </a:r>
            <a:r>
              <a:rPr lang="ru-RU" altLang="lt-LT" dirty="0">
                <a:solidFill>
                  <a:schemeClr val="tx1"/>
                </a:solidFill>
                <a:latin typeface="inherit"/>
              </a:rPr>
              <a:t>в 1944 году. 9 января</a:t>
            </a:r>
            <a:r>
              <a:rPr lang="lt-LT" altLang="lt-LT" dirty="0">
                <a:solidFill>
                  <a:schemeClr val="tx1"/>
                </a:solidFill>
                <a:latin typeface="inherit"/>
              </a:rPr>
              <a:t>.</a:t>
            </a:r>
            <a:endParaRPr lang="lt-L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495" y="2057400"/>
            <a:ext cx="717567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6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lt-LT" dirty="0">
                <a:solidFill>
                  <a:srgbClr val="212121"/>
                </a:solidFill>
                <a:latin typeface="inherit"/>
              </a:rPr>
              <a:t>Антанас Сметона с женой, сыном, дочерью и дочерью </a:t>
            </a:r>
            <a:r>
              <a:rPr lang="ru-RU" altLang="lt-LT" dirty="0" smtClean="0">
                <a:solidFill>
                  <a:srgbClr val="212121"/>
                </a:solidFill>
                <a:latin typeface="inherit"/>
              </a:rPr>
              <a:t>мужа</a:t>
            </a:r>
            <a:r>
              <a:rPr lang="lt-LT" altLang="lt-LT" dirty="0" smtClean="0">
                <a:solidFill>
                  <a:srgbClr val="212121"/>
                </a:solidFill>
                <a:latin typeface="inherit"/>
              </a:rPr>
              <a:t>.</a:t>
            </a:r>
            <a:endParaRPr lang="lt-L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394" y="1965960"/>
            <a:ext cx="5456732" cy="460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30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75" y="1051560"/>
            <a:ext cx="10922695" cy="914400"/>
          </a:xfrm>
        </p:spPr>
        <p:txBody>
          <a:bodyPr>
            <a:normAutofit fontScale="90000"/>
          </a:bodyPr>
          <a:lstStyle/>
          <a:p>
            <a:r>
              <a:rPr lang="ru-RU" altLang="lt-LT" dirty="0">
                <a:solidFill>
                  <a:schemeClr val="tx1"/>
                </a:solidFill>
                <a:latin typeface="inherit"/>
              </a:rPr>
              <a:t>У </a:t>
            </a:r>
            <a:r>
              <a:rPr lang="ru-RU" altLang="lt-LT" dirty="0" smtClean="0">
                <a:solidFill>
                  <a:schemeClr val="tx1"/>
                </a:solidFill>
                <a:latin typeface="inherit"/>
              </a:rPr>
              <a:t>президента </a:t>
            </a:r>
            <a:r>
              <a:rPr lang="ru-RU" altLang="lt-LT" dirty="0">
                <a:solidFill>
                  <a:schemeClr val="tx1"/>
                </a:solidFill>
                <a:latin typeface="inherit"/>
              </a:rPr>
              <a:t>было два срока</a:t>
            </a:r>
            <a:r>
              <a:rPr lang="lt-LT" altLang="lt-LT" dirty="0">
                <a:solidFill>
                  <a:schemeClr val="tx1"/>
                </a:solidFill>
                <a:latin typeface="inherit"/>
              </a:rPr>
              <a:t>: </a:t>
            </a:r>
            <a:r>
              <a:rPr lang="ru-RU" dirty="0">
                <a:solidFill>
                  <a:schemeClr val="tx1"/>
                </a:solidFill>
                <a:latin typeface="inherit"/>
              </a:rPr>
              <a:t/>
            </a:r>
            <a:br>
              <a:rPr lang="ru-RU" dirty="0">
                <a:solidFill>
                  <a:schemeClr val="tx1"/>
                </a:solidFill>
                <a:latin typeface="inherit"/>
              </a:rPr>
            </a:br>
            <a:r>
              <a:rPr lang="ru-RU" dirty="0" smtClean="0">
                <a:solidFill>
                  <a:schemeClr val="tx1"/>
                </a:solidFill>
                <a:latin typeface="inherit"/>
              </a:rPr>
              <a:t>с </a:t>
            </a:r>
            <a:r>
              <a:rPr lang="ru-RU" dirty="0" smtClean="0">
                <a:solidFill>
                  <a:schemeClr val="tx1"/>
                </a:solidFill>
                <a:latin typeface="inherit"/>
              </a:rPr>
              <a:t>4 </a:t>
            </a:r>
            <a:r>
              <a:rPr lang="ru-RU" dirty="0">
                <a:solidFill>
                  <a:schemeClr val="tx1"/>
                </a:solidFill>
                <a:latin typeface="inherit"/>
              </a:rPr>
              <a:t>апреля 1919 </a:t>
            </a:r>
            <a:r>
              <a:rPr lang="ru-RU" dirty="0" smtClean="0">
                <a:solidFill>
                  <a:schemeClr val="tx1"/>
                </a:solidFill>
                <a:latin typeface="inherit"/>
              </a:rPr>
              <a:t>год</a:t>
            </a:r>
            <a:r>
              <a:rPr lang="ru-RU" dirty="0" smtClean="0">
                <a:solidFill>
                  <a:schemeClr val="tx1"/>
                </a:solidFill>
                <a:latin typeface="inherit"/>
              </a:rPr>
              <a:t>а до </a:t>
            </a:r>
            <a:r>
              <a:rPr lang="ru-RU" dirty="0">
                <a:solidFill>
                  <a:schemeClr val="tx1"/>
                </a:solidFill>
                <a:latin typeface="inherit"/>
              </a:rPr>
              <a:t>19 июня 1920 </a:t>
            </a:r>
            <a:r>
              <a:rPr lang="ru-RU" dirty="0" smtClean="0">
                <a:solidFill>
                  <a:schemeClr val="tx1"/>
                </a:solidFill>
                <a:latin typeface="inherit"/>
              </a:rPr>
              <a:t>года </a:t>
            </a:r>
            <a:r>
              <a:rPr lang="ru-RU" dirty="0" smtClean="0">
                <a:solidFill>
                  <a:schemeClr val="tx1"/>
                </a:solidFill>
                <a:latin typeface="inherit"/>
              </a:rPr>
              <a:t>и  с 19 </a:t>
            </a:r>
            <a:r>
              <a:rPr lang="ru-RU" dirty="0">
                <a:solidFill>
                  <a:schemeClr val="tx1"/>
                </a:solidFill>
                <a:latin typeface="inherit"/>
              </a:rPr>
              <a:t>декабря1926 </a:t>
            </a:r>
            <a:r>
              <a:rPr lang="ru-RU" dirty="0" smtClean="0">
                <a:solidFill>
                  <a:schemeClr val="tx1"/>
                </a:solidFill>
                <a:latin typeface="inherit"/>
              </a:rPr>
              <a:t>года </a:t>
            </a:r>
            <a:r>
              <a:rPr lang="ru-RU" dirty="0">
                <a:solidFill>
                  <a:schemeClr val="tx1"/>
                </a:solidFill>
                <a:latin typeface="inherit"/>
              </a:rPr>
              <a:t>до 15 </a:t>
            </a:r>
            <a:r>
              <a:rPr lang="ru-RU" dirty="0" smtClean="0">
                <a:solidFill>
                  <a:schemeClr val="tx1"/>
                </a:solidFill>
                <a:latin typeface="inherit"/>
              </a:rPr>
              <a:t>июня </a:t>
            </a:r>
            <a:r>
              <a:rPr lang="ru-RU" dirty="0" smtClean="0">
                <a:solidFill>
                  <a:schemeClr val="tx1"/>
                </a:solidFill>
                <a:latin typeface="inherit"/>
              </a:rPr>
              <a:t>1940 года. </a:t>
            </a:r>
            <a:endParaRPr lang="lt-L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0507" y="2786621"/>
            <a:ext cx="4113393" cy="333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55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1776" y="2057400"/>
            <a:ext cx="2855110" cy="4038600"/>
          </a:xfrm>
          <a:prstGeom prst="rect">
            <a:avLst/>
          </a:prstGeom>
        </p:spPr>
      </p:pic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95905"/>
            <a:ext cx="9872871" cy="16312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100000"/>
              </a:lnSpc>
            </a:pPr>
            <a:r>
              <a:rPr lang="ru-RU" altLang="lt-LT" dirty="0" smtClean="0">
                <a:solidFill>
                  <a:srgbClr val="212121"/>
                </a:solidFill>
                <a:latin typeface="inherit"/>
                <a:cs typeface="Arial" panose="020B0604020202020204" pitchFamily="34" charset="0"/>
              </a:rPr>
              <a:t>16 </a:t>
            </a:r>
            <a:r>
              <a:rPr lang="ru-RU" altLang="lt-LT" dirty="0" smtClean="0">
                <a:solidFill>
                  <a:srgbClr val="212121"/>
                </a:solidFill>
                <a:latin typeface="inherit"/>
                <a:cs typeface="Arial" panose="020B0604020202020204" pitchFamily="34" charset="0"/>
              </a:rPr>
              <a:t>февраля1918 года он </a:t>
            </a:r>
            <a:r>
              <a:rPr lang="ru-RU" altLang="lt-LT" dirty="0">
                <a:solidFill>
                  <a:srgbClr val="212121"/>
                </a:solidFill>
                <a:latin typeface="inherit"/>
                <a:cs typeface="Arial" panose="020B0604020202020204" pitchFamily="34" charset="0"/>
              </a:rPr>
              <a:t>подписал Акт о независимости Литвы.</a:t>
            </a:r>
            <a:r>
              <a:rPr kumimoji="0" lang="ru-RU" altLang="lt-LT" b="0" i="0" u="none" strike="noStrike" cap="none" normalizeH="0" baseline="0" dirty="0" smtClean="0">
                <a:ln>
                  <a:noFill/>
                </a:ln>
                <a:solidFill>
                  <a:srgbClr val="5454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lt-LT" b="0" i="0" u="none" strike="noStrike" cap="none" normalizeH="0" baseline="0" dirty="0" smtClean="0">
                <a:ln>
                  <a:noFill/>
                </a:ln>
                <a:solidFill>
                  <a:srgbClr val="5454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ru-RU" altLang="lt-L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56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29640"/>
            <a:ext cx="987552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lt-LT" dirty="0">
                <a:solidFill>
                  <a:srgbClr val="212121"/>
                </a:solidFill>
                <a:latin typeface="inherit"/>
              </a:rPr>
              <a:t>Он поддерживал прекрасные отношения со своим соседом Польшей. Дали возможность другим людям жить в Литве.</a:t>
            </a:r>
            <a:r>
              <a:rPr lang="ru-RU" altLang="lt-LT" sz="4000" dirty="0">
                <a:solidFill>
                  <a:schemeClr val="tx1"/>
                </a:solidFill>
              </a:rPr>
              <a:t> </a:t>
            </a:r>
            <a:endParaRPr lang="lt-LT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5915" y="2935664"/>
            <a:ext cx="5129689" cy="320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49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970762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tx1"/>
                </a:solidFill>
              </a:rPr>
              <a:t>В этом году исполнилось 100 лет, как  </a:t>
            </a:r>
            <a:r>
              <a:rPr lang="ru-RU" sz="3100" dirty="0" err="1">
                <a:solidFill>
                  <a:schemeClr val="tx1"/>
                </a:solidFill>
              </a:rPr>
              <a:t>Антанас</a:t>
            </a:r>
            <a:r>
              <a:rPr lang="ru-RU" sz="3100" dirty="0">
                <a:solidFill>
                  <a:schemeClr val="tx1"/>
                </a:solidFill>
              </a:rPr>
              <a:t> </a:t>
            </a:r>
            <a:r>
              <a:rPr lang="ru-RU" sz="3100" dirty="0" err="1">
                <a:solidFill>
                  <a:schemeClr val="tx1"/>
                </a:solidFill>
              </a:rPr>
              <a:t>Сметона</a:t>
            </a:r>
            <a:r>
              <a:rPr lang="ru-RU" sz="3100" dirty="0">
                <a:solidFill>
                  <a:schemeClr val="tx1"/>
                </a:solidFill>
              </a:rPr>
              <a:t>  был избран первым президентом. Поэтому  правительство назвала 2019 год годом </a:t>
            </a:r>
            <a:r>
              <a:rPr lang="ru-RU" sz="3100" dirty="0" err="1">
                <a:solidFill>
                  <a:schemeClr val="tx1"/>
                </a:solidFill>
              </a:rPr>
              <a:t>Антанаса</a:t>
            </a:r>
            <a:r>
              <a:rPr lang="ru-RU" sz="3100" dirty="0">
                <a:solidFill>
                  <a:schemeClr val="tx1"/>
                </a:solidFill>
              </a:rPr>
              <a:t> </a:t>
            </a:r>
            <a:r>
              <a:rPr lang="ru-RU" sz="3100" dirty="0" err="1">
                <a:solidFill>
                  <a:schemeClr val="tx1"/>
                </a:solidFill>
              </a:rPr>
              <a:t>Сметоны</a:t>
            </a:r>
            <a:r>
              <a:rPr lang="ru-RU" sz="3100" dirty="0">
                <a:solidFill>
                  <a:schemeClr val="tx1"/>
                </a:solidFill>
              </a:rPr>
              <a:t> 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>
                <a:solidFill>
                  <a:schemeClr val="tx1"/>
                </a:solidFill>
              </a:rPr>
              <a:t>В Вильнюсе открыт памятник первому президенту Литвы.</a:t>
            </a:r>
            <a:endParaRPr lang="lt-LT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9" y="2476500"/>
            <a:ext cx="3387507" cy="225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487983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4448</TotalTime>
  <Words>100</Words>
  <Application>Microsoft Office PowerPoint</Application>
  <PresentationFormat>Pasirinktinai</PresentationFormat>
  <Paragraphs>16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8</vt:i4>
      </vt:variant>
    </vt:vector>
  </HeadingPairs>
  <TitlesOfParts>
    <vt:vector size="9" baseType="lpstr">
      <vt:lpstr>Basis</vt:lpstr>
      <vt:lpstr>Антанас Сметона </vt:lpstr>
      <vt:lpstr>Антанас Сметона - первый президент Литвы.</vt:lpstr>
      <vt:lpstr>Он родился в Ужуленасе в 1944 году. 9 января.</vt:lpstr>
      <vt:lpstr>Антанас Сметона с женой, сыном, дочерью и дочерью мужа.</vt:lpstr>
      <vt:lpstr>У президента было два срока:  с 4 апреля 1919 года до 19 июня 1920 года и  с 19 декабря1926 года до 15 июня 1940 года. </vt:lpstr>
      <vt:lpstr>16 февраля1918 года он подписал Акт о независимости Литвы. </vt:lpstr>
      <vt:lpstr>Он поддерживал прекрасные отношения со своим соседом Польшей. Дали возможность другим людям жить в Литве. </vt:lpstr>
      <vt:lpstr>В этом году исполнилось 100 лет, как  Антанас Сметона  был избран первым президентом. Поэтому  правительство назвала 2019 год годом Антанаса Сметоны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Антанас Сметона</dc:title>
  <dc:creator>Gabrielė Glemžaitė</dc:creator>
  <cp:lastModifiedBy>Larisa</cp:lastModifiedBy>
  <cp:revision>5</cp:revision>
  <dcterms:created xsi:type="dcterms:W3CDTF">2019-04-28T12:39:40Z</dcterms:created>
  <dcterms:modified xsi:type="dcterms:W3CDTF">2019-05-01T16:09:46Z</dcterms:modified>
</cp:coreProperties>
</file>