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342B5-FEC2-407F-B059-59885D5766B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6341C9-F1B3-4BB3-A156-1FA275E6F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1"/>
            <a:ext cx="5105400" cy="3409949"/>
          </a:xfrm>
        </p:spPr>
        <p:txBody>
          <a:bodyPr>
            <a:normAutofit/>
          </a:bodyPr>
          <a:lstStyle/>
          <a:p>
            <a:pPr algn="ctr"/>
            <a:r>
              <a:rPr lang="az-Cyrl-AZ" sz="6000" dirty="0" smtClean="0">
                <a:latin typeface="Times New Roman" pitchFamily="18" charset="0"/>
                <a:cs typeface="Times New Roman" pitchFamily="18" charset="0"/>
              </a:rPr>
              <a:t>Витаутас Ландсбергис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285750"/>
            <a:ext cx="2881312" cy="838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4578" name="Picture 2" descr="Image result for vytautas landsberg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90550"/>
            <a:ext cx="4635062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vytautas landsbergis"/>
          <p:cNvPicPr>
            <a:picLocks noChangeAspect="1" noChangeArrowheads="1"/>
          </p:cNvPicPr>
          <p:nvPr/>
        </p:nvPicPr>
        <p:blipFill>
          <a:blip r:embed="rId2" cstate="print"/>
          <a:srcRect l="10670"/>
          <a:stretch>
            <a:fillRect/>
          </a:stretch>
        </p:blipFill>
        <p:spPr bwMode="auto">
          <a:xfrm rot="608751">
            <a:off x="4891011" y="859018"/>
            <a:ext cx="4191000" cy="31288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209550"/>
            <a:ext cx="5181600" cy="49339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Родился 18 октября 1932 года в Каунасе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Cyrl-A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сейчас живёт в Вильнюсе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t-L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Литовский политик, общественный деятель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актический литовский лидер, историк искусства, музыки и культуры.</a:t>
            </a:r>
            <a:endParaRPr lang="lt-L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1990–1991 годах был председателем Государственных переговоров с СССР. Под его руководством Литва противостояла экономической блокаде СССР и вооруженному насилию и добилась международного признания его восстановленной независимости.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sz="4400" dirty="0" smtClean="0">
                <a:latin typeface="Times New Roman" pitchFamily="18" charset="0"/>
                <a:cs typeface="Times New Roman" pitchFamily="18" charset="0"/>
              </a:rPr>
              <a:t>Связи с Польшей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8458200" cy="37171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1991 году он был награжден Почетным крестом Союза скаутов Польши.</a:t>
            </a:r>
            <a:endParaRPr lang="lt-L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1999 году он был награжден орденом Великого Креста Республики Польша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Шаруне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92</Words>
  <Application>Microsoft Office PowerPoint</Application>
  <PresentationFormat>Demonstracija ekrane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Verve</vt:lpstr>
      <vt:lpstr>Витаутас Ландсбергис</vt:lpstr>
      <vt:lpstr>PowerPoint pristatymas</vt:lpstr>
      <vt:lpstr>Связи с Польшей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Витаутас Ландсбергис</dc:title>
  <dc:creator>Sarune</dc:creator>
  <cp:lastModifiedBy>Larisa</cp:lastModifiedBy>
  <cp:revision>7</cp:revision>
  <dcterms:created xsi:type="dcterms:W3CDTF">2019-04-25T11:11:40Z</dcterms:created>
  <dcterms:modified xsi:type="dcterms:W3CDTF">2019-04-27T18:38:00Z</dcterms:modified>
</cp:coreProperties>
</file>