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62" r:id="rId4"/>
    <p:sldId id="261" r:id="rId5"/>
    <p:sldId id="263" r:id="rId6"/>
    <p:sldId id="264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5473A-BD3C-40A4-AC27-7FBA3EBDEB5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7CA9E-4B63-4CF9-B7EA-BC1E05B78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98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7CA9E-4B63-4CF9-B7EA-BC1E05B78A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19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C4C4D-C1C3-427B-9A3A-350DB449B454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B2BE-770C-48AB-A382-065DD5778D2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C4C4D-C1C3-427B-9A3A-350DB449B454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B2BE-770C-48AB-A382-065DD5778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C4C4D-C1C3-427B-9A3A-350DB449B454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B2BE-770C-48AB-A382-065DD5778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C4C4D-C1C3-427B-9A3A-350DB449B454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B2BE-770C-48AB-A382-065DD5778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C4C4D-C1C3-427B-9A3A-350DB449B454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B2BE-770C-48AB-A382-065DD5778D2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C4C4D-C1C3-427B-9A3A-350DB449B454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B2BE-770C-48AB-A382-065DD5778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C4C4D-C1C3-427B-9A3A-350DB449B454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B2BE-770C-48AB-A382-065DD5778D2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C4C4D-C1C3-427B-9A3A-350DB449B454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B2BE-770C-48AB-A382-065DD5778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C4C4D-C1C3-427B-9A3A-350DB449B454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B2BE-770C-48AB-A382-065DD5778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C4C4D-C1C3-427B-9A3A-350DB449B454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B2BE-770C-48AB-A382-065DD5778D2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C4C4D-C1C3-427B-9A3A-350DB449B454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B2BE-770C-48AB-A382-065DD5778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D4C4C4D-C1C3-427B-9A3A-350DB449B454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98DB2BE-770C-48AB-A382-065DD5778D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z-Cyrl-AZ" dirty="0" smtClean="0"/>
              <a:t>Ромас Каланта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Rokas\Desktop\b79c5d7b5e9dba123bc2cc56551ca14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581400"/>
            <a:ext cx="1616076" cy="228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145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 smtClean="0"/>
              <a:t>Кто такой?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Ромас Каланта (22 февраля 1953 года, Алитус - 15 мая 1972 года, Каунас) - литовский диссидент, известный своим подстрекательством к протесту против власти СССР в Литве.</a:t>
            </a:r>
            <a:endParaRPr lang="en-US" dirty="0"/>
          </a:p>
        </p:txBody>
      </p:sp>
      <p:pic>
        <p:nvPicPr>
          <p:cNvPr id="3074" name="Picture 2" descr="C:\Users\Rokas\Desktop\3_104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429000"/>
            <a:ext cx="3902075" cy="254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014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Биография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Ромас</a:t>
            </a:r>
            <a:r>
              <a:rPr lang="ru-RU" dirty="0"/>
              <a:t> </a:t>
            </a:r>
            <a:r>
              <a:rPr lang="ru-RU" dirty="0" err="1"/>
              <a:t>Каланта</a:t>
            </a:r>
            <a:r>
              <a:rPr lang="ru-RU" dirty="0"/>
              <a:t> родился 22 февраля 1953 года в семье рабочих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Его отец был ветераном Второй мировой войны, коммунистом, сторонником советского режима. </a:t>
            </a:r>
            <a:endParaRPr lang="ru-RU" dirty="0" smtClean="0"/>
          </a:p>
          <a:p>
            <a:r>
              <a:rPr lang="ru-RU" dirty="0" smtClean="0"/>
              <a:t>Мать</a:t>
            </a:r>
            <a:r>
              <a:rPr lang="ru-RU" dirty="0"/>
              <a:t>, наоборот, была верующей и воспитывала своих детей в духе католической веры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/>
              <a:t>Ромас</a:t>
            </a:r>
            <a:r>
              <a:rPr lang="ru-RU" dirty="0"/>
              <a:t> учился в средней школе в Каунасе, читал много романов, писал стихи, играл на гитаре и вместе с друзьями увлекался движением хиппи, в то время необычайно популярным среди литовской молодежи. Он также любил писать картины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Ему было 19 лет.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19733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Поступок</a:t>
            </a:r>
            <a:br>
              <a:rPr lang="ru-RU" dirty="0" smtClean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14 мая 1972 года в Каунасе девятнадцатилетний рабочий </a:t>
            </a:r>
            <a:r>
              <a:rPr lang="ru-RU" dirty="0" err="1"/>
              <a:t>Ромас</a:t>
            </a:r>
            <a:r>
              <a:rPr lang="ru-RU" dirty="0"/>
              <a:t> </a:t>
            </a:r>
            <a:r>
              <a:rPr lang="ru-RU" dirty="0" err="1"/>
              <a:t>Каланта</a:t>
            </a:r>
            <a:r>
              <a:rPr lang="ru-RU" dirty="0"/>
              <a:t> облился бензином и поджег себя в знак протеста против советской оккупации Литвы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i="1" dirty="0"/>
              <a:t>В моей смерти виновен только строй.</a:t>
            </a:r>
          </a:p>
          <a:p>
            <a:pPr marL="0" indent="0">
              <a:buNone/>
            </a:pPr>
            <a:r>
              <a:rPr lang="ru-RU" i="1" dirty="0" smtClean="0"/>
              <a:t>                                  </a:t>
            </a:r>
            <a:r>
              <a:rPr lang="ru-RU" i="1" dirty="0" err="1" smtClean="0"/>
              <a:t>Ромас</a:t>
            </a:r>
            <a:r>
              <a:rPr lang="ru-RU" i="1" dirty="0" smtClean="0"/>
              <a:t> </a:t>
            </a:r>
            <a:r>
              <a:rPr lang="ru-RU" i="1" dirty="0" err="1"/>
              <a:t>Каланта</a:t>
            </a:r>
            <a:r>
              <a:rPr lang="ru-RU" i="1" dirty="0"/>
              <a:t>, 14 мая 1972 г.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409647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События жизни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1971 году у </a:t>
            </a:r>
            <a:r>
              <a:rPr lang="ru-RU" dirty="0" err="1"/>
              <a:t>Каланты</a:t>
            </a:r>
            <a:r>
              <a:rPr lang="ru-RU" dirty="0"/>
              <a:t> произошел конфликт с руководством средней школы из-за его выступления на историческом семинаре, в котором он раскритиковал марксизм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Он также подумывал о поступлении в католическую семинарию в Каунасе. В конце концов его исключили из Коммунистического союза молодежи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После того, как ему не удалось сдать экзамен на аттестат зрелости, он перешел в вечернюю школу рабочей молодежи и стал работать на заводе.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11299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События жизни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14 мая 1972 года в 12:30 </a:t>
            </a:r>
            <a:r>
              <a:rPr lang="ru-RU" dirty="0" err="1"/>
              <a:t>Каланта</a:t>
            </a:r>
            <a:r>
              <a:rPr lang="ru-RU" dirty="0"/>
              <a:t> пришел на аллею Свободы (аллея </a:t>
            </a:r>
            <a:r>
              <a:rPr lang="ru-RU" dirty="0" err="1"/>
              <a:t>Лайсвес</a:t>
            </a:r>
            <a:r>
              <a:rPr lang="ru-RU" dirty="0"/>
              <a:t>), где у фонтана собиралась местная молодежь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Это место находилось перед Музыкальным театром напротив главного здания советского правительства в городе. Там он облился бензином из принесенной с собой трехлитровой бутыли и поджег себя. </a:t>
            </a:r>
            <a:endParaRPr lang="ru-RU" dirty="0" smtClean="0"/>
          </a:p>
          <a:p>
            <a:r>
              <a:rPr lang="ru-RU" dirty="0" smtClean="0"/>
              <a:t>Некоторые </a:t>
            </a:r>
            <a:r>
              <a:rPr lang="ru-RU" dirty="0"/>
              <a:t>источники утверждают, что он выкрикнул: «Свободу Литве!» </a:t>
            </a:r>
            <a:endParaRPr lang="ru-RU" dirty="0" smtClean="0"/>
          </a:p>
          <a:p>
            <a:r>
              <a:rPr lang="ru-RU" dirty="0" err="1" smtClean="0"/>
              <a:t>Каланта</a:t>
            </a:r>
            <a:r>
              <a:rPr lang="ru-RU" dirty="0" smtClean="0"/>
              <a:t> </a:t>
            </a:r>
            <a:r>
              <a:rPr lang="ru-RU" dirty="0"/>
              <a:t>получил ожоги 90 % поверхности тела. В бессознательном состоянии его отвезли в больницу, где на следующий день он умер.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70284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t"/>
            <a:r>
              <a:rPr lang="az-Cyrl-AZ" dirty="0"/>
              <a:t/>
            </a:r>
            <a:br>
              <a:rPr lang="az-Cyrl-AZ" dirty="0"/>
            </a:br>
            <a:r>
              <a:rPr lang="ru-RU" dirty="0"/>
              <a:t>П</a:t>
            </a:r>
            <a:r>
              <a:rPr lang="az-Cyrl-AZ" dirty="0" smtClean="0"/>
              <a:t>оследствия</a:t>
            </a:r>
            <a:r>
              <a:rPr lang="az-Cyrl-AZ" dirty="0"/>
              <a:t/>
            </a:r>
            <a:br>
              <a:rPr lang="az-Cyrl-AZ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После этого события </a:t>
            </a:r>
            <a:r>
              <a:rPr lang="ru-RU" dirty="0" smtClean="0"/>
              <a:t>начались демонстрации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На </a:t>
            </a:r>
            <a:r>
              <a:rPr lang="ru-RU" dirty="0"/>
              <a:t>их </a:t>
            </a:r>
            <a:r>
              <a:rPr lang="ru-RU" dirty="0" smtClean="0"/>
              <a:t>подавление</a:t>
            </a:r>
            <a:r>
              <a:rPr lang="ru-RU" dirty="0"/>
              <a:t> </a:t>
            </a:r>
            <a:r>
              <a:rPr lang="ru-RU" dirty="0" smtClean="0"/>
              <a:t>были </a:t>
            </a:r>
            <a:r>
              <a:rPr lang="ru-RU" dirty="0"/>
              <a:t>направлены </a:t>
            </a:r>
            <a:r>
              <a:rPr lang="ru-RU" dirty="0" smtClean="0"/>
              <a:t>милиционеры</a:t>
            </a:r>
            <a:r>
              <a:rPr lang="ru-RU" dirty="0"/>
              <a:t>, солдаты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Участники акции протеста были схвачены</a:t>
            </a:r>
            <a:r>
              <a:rPr lang="ru-RU" dirty="0" smtClean="0"/>
              <a:t>, </a:t>
            </a:r>
            <a:r>
              <a:rPr lang="ru-RU" dirty="0"/>
              <a:t>допрошены, избиты, документы у них забраны, более активные - заключены в тюрьму.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54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/>
              <a:t>Могила Каланта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Rokas\Desktop\R._Kalanta._Kap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133600"/>
            <a:ext cx="2970212" cy="396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614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124200"/>
            <a:ext cx="8229600" cy="990600"/>
          </a:xfrm>
        </p:spPr>
        <p:txBody>
          <a:bodyPr/>
          <a:lstStyle/>
          <a:p>
            <a:r>
              <a:rPr lang="lt-LT" dirty="0" smtClean="0"/>
              <a:t>               </a:t>
            </a:r>
            <a:r>
              <a:rPr lang="az-Cyrl-AZ" dirty="0" smtClean="0"/>
              <a:t>Спасибо </a:t>
            </a:r>
            <a:r>
              <a:rPr lang="az-Cyrl-AZ" dirty="0"/>
              <a:t>за </a:t>
            </a:r>
            <a:r>
              <a:rPr lang="ru-RU" dirty="0" smtClean="0"/>
              <a:t>внимание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57400" y="48768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            </a:t>
            </a:r>
            <a:r>
              <a:rPr lang="az-Cyrl-AZ" dirty="0" smtClean="0"/>
              <a:t>А</a:t>
            </a:r>
            <a:r>
              <a:rPr lang="ru-RU" dirty="0"/>
              <a:t>у</a:t>
            </a:r>
            <a:r>
              <a:rPr lang="az-Cyrl-AZ" dirty="0" smtClean="0"/>
              <a:t>густас Бразаускас 1г класс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25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48</TotalTime>
  <Words>381</Words>
  <Application>Microsoft Office PowerPoint</Application>
  <PresentationFormat>Demonstracija ekrane (4:3)</PresentationFormat>
  <Paragraphs>32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9</vt:i4>
      </vt:variant>
    </vt:vector>
  </HeadingPairs>
  <TitlesOfParts>
    <vt:vector size="10" baseType="lpstr">
      <vt:lpstr>Clarity</vt:lpstr>
      <vt:lpstr>Ромас Каланта</vt:lpstr>
      <vt:lpstr>Кто такой?</vt:lpstr>
      <vt:lpstr>Биография</vt:lpstr>
      <vt:lpstr>Поступок </vt:lpstr>
      <vt:lpstr>События жизни</vt:lpstr>
      <vt:lpstr>События жизни</vt:lpstr>
      <vt:lpstr> Последствия </vt:lpstr>
      <vt:lpstr>Могила Каланта</vt:lpstr>
      <vt:lpstr>               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Ромас Каланта</dc:title>
  <dc:creator>Rokas Brazauskas</dc:creator>
  <cp:lastModifiedBy>Larisa</cp:lastModifiedBy>
  <cp:revision>5</cp:revision>
  <dcterms:created xsi:type="dcterms:W3CDTF">2019-04-26T08:04:38Z</dcterms:created>
  <dcterms:modified xsi:type="dcterms:W3CDTF">2019-04-30T04:07:27Z</dcterms:modified>
</cp:coreProperties>
</file>