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A5FF3A-AC00-40F0-92BC-BF9F679DCFD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D23F34-92F7-4F1A-95C5-3410232C4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Вин</a:t>
            </a:r>
            <a:r>
              <a:rPr lang="ru-RU" dirty="0" err="1"/>
              <a:t>ц</a:t>
            </a:r>
            <a:r>
              <a:rPr lang="ru-RU" dirty="0" err="1" smtClean="0"/>
              <a:t>ас</a:t>
            </a:r>
            <a:r>
              <a:rPr lang="ru-RU" dirty="0" smtClean="0"/>
              <a:t> </a:t>
            </a:r>
            <a:r>
              <a:rPr lang="ru-RU" dirty="0" smtClean="0"/>
              <a:t>Кудирка</a:t>
            </a:r>
            <a:endParaRPr lang="en-US" dirty="0"/>
          </a:p>
        </p:txBody>
      </p:sp>
      <p:sp>
        <p:nvSpPr>
          <p:cNvPr id="3" name="AutoShape 2" descr="Vaizdo rezultatas pagal uÅ¾klausÄ âkudirka]â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Vaizdo rezultatas pagal uÅ¾klausÄ âkudirka]â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Vaizdo rezultatas pagal uÅ¾klausÄ âkudirka]â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52" y="3608994"/>
            <a:ext cx="2160239" cy="288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43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Литовский врач </a:t>
            </a:r>
            <a:r>
              <a:rPr lang="ru-RU" dirty="0"/>
              <a:t>прозаик, поэт, публицист, критик, переводчик, звонарь, редактор газеты </a:t>
            </a:r>
            <a:r>
              <a:rPr lang="ru-RU" dirty="0" err="1" smtClean="0"/>
              <a:t>Varpas</a:t>
            </a:r>
            <a:r>
              <a:rPr lang="ru-RU" dirty="0" smtClean="0"/>
              <a:t>, </a:t>
            </a:r>
            <a:r>
              <a:rPr lang="ru-RU" dirty="0"/>
              <a:t>один из идеологов литовского национального движения. Автор литовского гимна</a:t>
            </a:r>
            <a:r>
              <a:rPr lang="ru-RU" dirty="0" smtClean="0"/>
              <a:t>.</a:t>
            </a:r>
            <a:endParaRPr lang="lt-L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Винцас</a:t>
            </a:r>
            <a:r>
              <a:rPr lang="ru-RU" dirty="0" smtClean="0"/>
              <a:t> </a:t>
            </a:r>
            <a:r>
              <a:rPr lang="ru-RU" dirty="0" smtClean="0"/>
              <a:t>Кудирка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(1858-1899)</a:t>
            </a:r>
            <a:endParaRPr lang="en-US" dirty="0"/>
          </a:p>
        </p:txBody>
      </p:sp>
      <p:pic>
        <p:nvPicPr>
          <p:cNvPr id="1026" name="Picture 2" descr="Vincas-Kudir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900" y="3501008"/>
            <a:ext cx="2362572" cy="318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4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48347"/>
            <a:ext cx="8496943" cy="460965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Он учился в начальной школе Paežeriai, где он имел все виды талантов. </a:t>
            </a:r>
            <a:r>
              <a:rPr lang="ru-RU" dirty="0" smtClean="0"/>
              <a:t>После </a:t>
            </a:r>
            <a:r>
              <a:rPr lang="ru-RU" dirty="0"/>
              <a:t>окончания начальной школы в 1871 году он поступил в Мариямпольскую гимназию</a:t>
            </a:r>
            <a:r>
              <a:rPr lang="ru-RU" dirty="0" smtClean="0"/>
              <a:t>.</a:t>
            </a:r>
            <a:endParaRPr lang="lt-LT" dirty="0" smtClean="0"/>
          </a:p>
          <a:p>
            <a:r>
              <a:rPr lang="ru-RU" dirty="0"/>
              <a:t>После окончания шести классов отец был вынужден присоединиться к семинарии </a:t>
            </a:r>
            <a:r>
              <a:rPr lang="ru-RU" dirty="0" smtClean="0"/>
              <a:t>священников семинарии</a:t>
            </a:r>
            <a:endParaRPr lang="lt-LT" dirty="0" smtClean="0"/>
          </a:p>
          <a:p>
            <a:r>
              <a:rPr lang="ru-RU" dirty="0"/>
              <a:t>1881. и в том же году поступил в Варшавский университет. Сначала изучал филологию, через год перешел на медицинский факультет</a:t>
            </a:r>
            <a:r>
              <a:rPr lang="ru-RU" dirty="0" smtClean="0"/>
              <a:t>.</a:t>
            </a:r>
            <a:endParaRPr lang="lt-LT" dirty="0" smtClean="0"/>
          </a:p>
          <a:p>
            <a:r>
              <a:rPr lang="lt-LT" dirty="0" smtClean="0"/>
              <a:t>1885.</a:t>
            </a:r>
            <a:r>
              <a:rPr lang="ru-RU" dirty="0"/>
              <a:t> он был арестован, заключен в тюрьму и удален с медицинского факультета в Варшавском университете для переписывания. 1887. </a:t>
            </a:r>
            <a:r>
              <a:rPr lang="ru-RU" dirty="0" smtClean="0"/>
              <a:t>Позже он </a:t>
            </a:r>
            <a:r>
              <a:rPr lang="ru-RU" dirty="0"/>
              <a:t>снова вернулся в </a:t>
            </a:r>
            <a:r>
              <a:rPr lang="ru-RU" dirty="0" smtClean="0"/>
              <a:t>университет.</a:t>
            </a:r>
            <a:endParaRPr lang="lt-LT" dirty="0" smtClean="0"/>
          </a:p>
          <a:p>
            <a:r>
              <a:rPr lang="ru-RU" dirty="0"/>
              <a:t>1888. основал нелегальное Литовское общество литовских студентов в </a:t>
            </a:r>
            <a:r>
              <a:rPr lang="ru-RU" dirty="0" smtClean="0"/>
              <a:t>Варшаве.</a:t>
            </a:r>
            <a:endParaRPr lang="lt-L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биография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4" name="AutoShape 2" descr="Vaizdo rezultatas pagal uÅ¾klausÄ âvarÅ¡uvos universitetasâ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Vaizdo rezultatas pagal uÅ¾klausÄ âvarÅ¡uvos universitetasâ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Vaizdo rezultatas pagal uÅ¾klausÄ âvarÅ¡uvos universitetasâ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699"/>
            <a:ext cx="24860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80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1890-1894  </a:t>
            </a:r>
            <a:r>
              <a:rPr lang="az-Cyrl-AZ" dirty="0" smtClean="0"/>
              <a:t>работал </a:t>
            </a:r>
            <a:r>
              <a:rPr lang="az-Cyrl-AZ" dirty="0"/>
              <a:t>врачом в </a:t>
            </a:r>
            <a:r>
              <a:rPr lang="az-Cyrl-AZ" dirty="0" smtClean="0"/>
              <a:t>Шакяй</a:t>
            </a:r>
            <a:endParaRPr lang="lt-LT" dirty="0" smtClean="0"/>
          </a:p>
          <a:p>
            <a:r>
              <a:rPr lang="ru-RU" dirty="0" smtClean="0"/>
              <a:t>В </a:t>
            </a:r>
            <a:r>
              <a:rPr lang="ru-RU" dirty="0"/>
              <a:t>то </a:t>
            </a:r>
            <a:r>
              <a:rPr lang="ru-RU" dirty="0" smtClean="0"/>
              <a:t>же время он был </a:t>
            </a:r>
            <a:r>
              <a:rPr lang="ru-RU" dirty="0"/>
              <a:t>уже  </a:t>
            </a:r>
            <a:r>
              <a:rPr lang="ru-RU" dirty="0" smtClean="0"/>
              <a:t>болен чахоткой</a:t>
            </a:r>
            <a:r>
              <a:rPr lang="ru-RU" dirty="0"/>
              <a:t>. </a:t>
            </a:r>
            <a:r>
              <a:rPr lang="ru-RU" dirty="0" smtClean="0"/>
              <a:t>В то время</a:t>
            </a:r>
            <a:r>
              <a:rPr lang="ru-RU" dirty="0"/>
              <a:t>  </a:t>
            </a:r>
            <a:r>
              <a:rPr lang="ru-RU" dirty="0" smtClean="0"/>
              <a:t>чахотка была неизлечима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Врач</a:t>
            </a:r>
            <a:r>
              <a:rPr lang="lt-LT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Болезнь</a:t>
            </a:r>
            <a:endParaRPr lang="en-US" dirty="0"/>
          </a:p>
        </p:txBody>
      </p:sp>
      <p:sp>
        <p:nvSpPr>
          <p:cNvPr id="4" name="AutoShape 2" descr="Vaizdo rezultatas pagal uÅ¾klausÄ âkudirka gydytojasâ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Vaizdo rezultatas pagal uÅ¾klausÄ âkudirka gydytojasâ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Vaizdo rezultatas pagal uÅ¾klausÄ âkudirka gydytojasâ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429" y="3429000"/>
            <a:ext cx="483893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5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1885. </a:t>
            </a:r>
            <a:r>
              <a:rPr lang="ru-RU" dirty="0"/>
              <a:t>О</a:t>
            </a:r>
            <a:r>
              <a:rPr lang="ru-RU" dirty="0" smtClean="0"/>
              <a:t>н </a:t>
            </a:r>
            <a:r>
              <a:rPr lang="ru-RU" dirty="0"/>
              <a:t>опубликовал первое стихотворение </a:t>
            </a:r>
            <a:r>
              <a:rPr lang="ru-RU" dirty="0" smtClean="0"/>
              <a:t>«Почему  </a:t>
            </a:r>
            <a:r>
              <a:rPr lang="ru-RU" dirty="0"/>
              <a:t>евреи не едят свинину». </a:t>
            </a:r>
            <a:br>
              <a:rPr lang="ru-RU" dirty="0"/>
            </a:br>
            <a:r>
              <a:rPr lang="ru-RU" dirty="0" smtClean="0"/>
              <a:t>Чуть </a:t>
            </a:r>
            <a:r>
              <a:rPr lang="ru-RU" dirty="0"/>
              <a:t>позже, в 1888 году, были напечатаны оригинальные литовские стихи «</a:t>
            </a:r>
            <a:r>
              <a:rPr lang="ru-RU" dirty="0" smtClean="0"/>
              <a:t>Прекрасное, прекраснее </a:t>
            </a:r>
            <a:r>
              <a:rPr lang="ru-RU" dirty="0"/>
              <a:t>и </a:t>
            </a:r>
            <a:r>
              <a:rPr lang="ru-RU" dirty="0" smtClean="0"/>
              <a:t>самое прекрасное</a:t>
            </a:r>
            <a:r>
              <a:rPr lang="ru-RU" dirty="0"/>
              <a:t>», «Ласточка», переведенные стихи «Мать», «Желание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своих стихах поэт призывал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объединяться и работать на благо</a:t>
            </a:r>
          </a:p>
          <a:p>
            <a:pPr marL="0" indent="0">
              <a:buNone/>
            </a:pPr>
            <a:r>
              <a:rPr lang="ru-RU" dirty="0" smtClean="0"/>
              <a:t> Литвы.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поэзия</a:t>
            </a:r>
            <a:endParaRPr lang="en-US" dirty="0"/>
          </a:p>
        </p:txBody>
      </p:sp>
      <p:pic>
        <p:nvPicPr>
          <p:cNvPr id="4098" name="Picture 2" descr="Vaizdo rezultatas pagal uÅ¾klausÄ âkudirkos kurybaâ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861048"/>
            <a:ext cx="1593132" cy="252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aizdo rezultatas pagal uÅ¾klausÄ âkudirkos kurybaâ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Vaizdo rezultatas pagal uÅ¾klausÄ âkudirkos kurybaâ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Vaizdo rezultatas pagal uÅ¾klausÄ âkudirkos kurybaâ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Vaizdo rezultatas pagal uÅ¾klausÄ âkudirkos kurybaâ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464" y="4581127"/>
            <a:ext cx="1432840" cy="209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8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7400" dirty="0"/>
              <a:t>Он был изображен на банкноте в 500 литов</a:t>
            </a:r>
            <a:r>
              <a:rPr lang="ru-RU" sz="7400" dirty="0" smtClean="0"/>
              <a:t>.</a:t>
            </a:r>
            <a:endParaRPr lang="lt-LT" sz="7400" dirty="0" smtClean="0"/>
          </a:p>
          <a:p>
            <a:r>
              <a:rPr lang="ru-RU" sz="7400" b="1" dirty="0" smtClean="0"/>
              <a:t>Музеи</a:t>
            </a:r>
            <a:r>
              <a:rPr lang="lt-LT" sz="7400" dirty="0" smtClean="0"/>
              <a:t>:</a:t>
            </a:r>
            <a:r>
              <a:rPr lang="ru-RU" sz="7400" dirty="0" smtClean="0"/>
              <a:t> Музей </a:t>
            </a:r>
            <a:r>
              <a:rPr lang="ru-RU" sz="7400" dirty="0"/>
              <a:t>Винцаса Кудирки в Кудирке Науместис. </a:t>
            </a:r>
            <a:r>
              <a:rPr lang="ru-RU" sz="7400" dirty="0"/>
              <a:t>К</a:t>
            </a:r>
            <a:r>
              <a:rPr lang="ru-RU" sz="7400" dirty="0" smtClean="0"/>
              <a:t>леть-музей </a:t>
            </a:r>
            <a:r>
              <a:rPr lang="ru-RU" sz="7400" dirty="0" err="1" smtClean="0"/>
              <a:t>Винцаса</a:t>
            </a:r>
            <a:r>
              <a:rPr lang="ru-RU" sz="7400" dirty="0" smtClean="0"/>
              <a:t> </a:t>
            </a:r>
            <a:r>
              <a:rPr lang="ru-RU" sz="7400" dirty="0" err="1"/>
              <a:t>Кудирки</a:t>
            </a:r>
            <a:r>
              <a:rPr lang="ru-RU" sz="7400" dirty="0"/>
              <a:t>  </a:t>
            </a:r>
            <a:r>
              <a:rPr lang="ru-RU" sz="7400" dirty="0"/>
              <a:t>в Paežeriai</a:t>
            </a:r>
            <a:r>
              <a:rPr lang="ru-RU" sz="7400" dirty="0" smtClean="0"/>
              <a:t>.</a:t>
            </a:r>
            <a:endParaRPr lang="lt-LT" sz="7400" dirty="0" smtClean="0"/>
          </a:p>
          <a:p>
            <a:r>
              <a:rPr lang="az-Cyrl-AZ" sz="7400" b="1" dirty="0"/>
              <a:t>В</a:t>
            </a:r>
            <a:r>
              <a:rPr lang="az-Cyrl-AZ" sz="7400" b="1" dirty="0" smtClean="0"/>
              <a:t> </a:t>
            </a:r>
            <a:r>
              <a:rPr lang="az-Cyrl-AZ" sz="7400" b="1" dirty="0"/>
              <a:t>честь </a:t>
            </a:r>
            <a:r>
              <a:rPr lang="az-Cyrl-AZ" sz="7400" b="1" dirty="0" smtClean="0"/>
              <a:t>него названы :</a:t>
            </a:r>
            <a:r>
              <a:rPr lang="ru-RU" sz="7400" b="1" dirty="0" smtClean="0"/>
              <a:t> </a:t>
            </a:r>
            <a:endParaRPr lang="lt-LT" sz="7400" b="1" dirty="0" smtClean="0"/>
          </a:p>
          <a:p>
            <a:pPr>
              <a:buFont typeface="Arial" pitchFamily="34" charset="0"/>
              <a:buChar char="•"/>
            </a:pPr>
            <a:r>
              <a:rPr lang="ru-RU" sz="7400" dirty="0" smtClean="0"/>
              <a:t> школы имени </a:t>
            </a:r>
            <a:r>
              <a:rPr lang="ru-RU" sz="7400" dirty="0" err="1" smtClean="0"/>
              <a:t>Винцаса</a:t>
            </a:r>
            <a:r>
              <a:rPr lang="ru-RU" sz="7400" dirty="0" smtClean="0"/>
              <a:t> </a:t>
            </a:r>
            <a:r>
              <a:rPr lang="ru-RU" sz="7400" dirty="0" err="1"/>
              <a:t>Кудирки</a:t>
            </a:r>
            <a:r>
              <a:rPr lang="ru-RU" sz="7400" dirty="0"/>
              <a:t> </a:t>
            </a:r>
            <a:endParaRPr lang="lt-LT" sz="7400" dirty="0" smtClean="0"/>
          </a:p>
          <a:p>
            <a:pPr>
              <a:buFont typeface="Arial" pitchFamily="34" charset="0"/>
              <a:buChar char="•"/>
            </a:pPr>
            <a:r>
              <a:rPr lang="az-Cyrl-AZ" sz="7400" dirty="0" smtClean="0"/>
              <a:t>Премия им</a:t>
            </a:r>
            <a:r>
              <a:rPr lang="az-Cyrl-AZ" sz="7400" dirty="0"/>
              <a:t>. Винцаса Кудирки </a:t>
            </a:r>
            <a:endParaRPr lang="lt-LT" sz="7400" dirty="0" smtClean="0"/>
          </a:p>
          <a:p>
            <a:pPr>
              <a:buFont typeface="Arial" pitchFamily="34" charset="0"/>
              <a:buChar char="•"/>
            </a:pPr>
            <a:r>
              <a:rPr lang="az-Cyrl-AZ" sz="7400" dirty="0" smtClean="0"/>
              <a:t>Площадь им. Винцаса Кудирки</a:t>
            </a:r>
          </a:p>
          <a:p>
            <a:pPr>
              <a:buFont typeface="Arial" pitchFamily="34" charset="0"/>
              <a:buChar char="•"/>
            </a:pPr>
            <a:r>
              <a:rPr lang="az-Cyrl-AZ" sz="7400" dirty="0" smtClean="0"/>
              <a:t>Мост</a:t>
            </a:r>
            <a:r>
              <a:rPr lang="ru-RU" sz="7400" dirty="0" smtClean="0"/>
              <a:t> </a:t>
            </a:r>
            <a:r>
              <a:rPr lang="ru-RU" sz="7400" dirty="0" err="1" smtClean="0"/>
              <a:t>им.Винцаса</a:t>
            </a:r>
            <a:r>
              <a:rPr lang="ru-RU" sz="7400" dirty="0" smtClean="0"/>
              <a:t> </a:t>
            </a:r>
            <a:r>
              <a:rPr lang="ru-RU" sz="7400" dirty="0" err="1"/>
              <a:t>Кудирки</a:t>
            </a:r>
            <a:r>
              <a:rPr lang="ru-RU" sz="7400" dirty="0"/>
              <a:t> </a:t>
            </a:r>
            <a:endParaRPr lang="ru-RU" sz="7400" dirty="0" smtClean="0"/>
          </a:p>
          <a:p>
            <a:pPr>
              <a:buFont typeface="Arial" pitchFamily="34" charset="0"/>
              <a:buChar char="•"/>
            </a:pPr>
            <a:endParaRPr lang="ru-RU" sz="5100" dirty="0"/>
          </a:p>
          <a:p>
            <a:pPr>
              <a:buFont typeface="Arial" pitchFamily="34" charset="0"/>
              <a:buChar char="•"/>
            </a:pPr>
            <a:r>
              <a:rPr lang="ru-RU" sz="5100" dirty="0" smtClean="0"/>
              <a:t>Подготовил </a:t>
            </a:r>
            <a:r>
              <a:rPr lang="ru-RU" sz="5100" dirty="0" err="1" smtClean="0"/>
              <a:t>Сальвиюс</a:t>
            </a:r>
            <a:endParaRPr lang="ru-RU" sz="5100" dirty="0"/>
          </a:p>
          <a:p>
            <a:pPr>
              <a:buFont typeface="Arial" pitchFamily="34" charset="0"/>
              <a:buChar char="•"/>
            </a:pPr>
            <a:endParaRPr lang="lt-LT" dirty="0" smtClean="0"/>
          </a:p>
          <a:p>
            <a:pPr marL="0" indent="0">
              <a:buNone/>
            </a:pPr>
            <a:r>
              <a:rPr lang="az-Cyrl-AZ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Мемориал памяти</a:t>
            </a:r>
            <a:endParaRPr lang="en-US" dirty="0"/>
          </a:p>
        </p:txBody>
      </p:sp>
      <p:pic>
        <p:nvPicPr>
          <p:cNvPr id="5122" name="Picture 2" descr="https://upload.wikimedia.org/wikipedia/commons/thumb/e/e0/Paminklas_himnui.JPG/220px-Paminklas_himnu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191" y="4509120"/>
            <a:ext cx="1638228" cy="218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inco Kudirkos til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941" y="4926536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5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74</TotalTime>
  <Words>225</Words>
  <Application>Microsoft Office PowerPoint</Application>
  <PresentationFormat>Demonstracija ekrane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Hardcover</vt:lpstr>
      <vt:lpstr>Винцас Кудирка</vt:lpstr>
      <vt:lpstr>Винцас Кудирка (1858-1899)</vt:lpstr>
      <vt:lpstr> биография </vt:lpstr>
      <vt:lpstr>Врач. Болезнь</vt:lpstr>
      <vt:lpstr>поэзия</vt:lpstr>
      <vt:lpstr>Мемориал памяти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Винчас Кудирка</dc:title>
  <dc:creator>Salvijus</dc:creator>
  <cp:lastModifiedBy>Larisa</cp:lastModifiedBy>
  <cp:revision>8</cp:revision>
  <dcterms:created xsi:type="dcterms:W3CDTF">2019-04-24T06:45:29Z</dcterms:created>
  <dcterms:modified xsi:type="dcterms:W3CDTF">2019-04-27T18:32:16Z</dcterms:modified>
</cp:coreProperties>
</file>