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9" r:id="rId4"/>
    <p:sldId id="257" r:id="rId5"/>
    <p:sldId id="258" r:id="rId6"/>
    <p:sldId id="260" r:id="rId7"/>
  </p:sldIdLst>
  <p:sldSz cx="12192000" cy="685800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E1D8BF4-5A04-41F7-8B78-11F2D610F921}" type="slidenum">
              <a:t>‹#›</a:t>
            </a:fld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E1A864E-846C-4D42-A615-659688E6ACA9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157801-BF90-49F0-BA2C-B9599AD17DB1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AE9F92-D2CA-49BB-AC0B-DB9E297E2142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157801-BF90-49F0-BA2C-B9599AD17DB1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48BF85-E0CC-488A-A5BC-70DCA3A5860D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1604963"/>
            <a:ext cx="2743200" cy="45259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604963"/>
            <a:ext cx="8077200" cy="45259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157801-BF90-49F0-BA2C-B9599AD17DB1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D74DC8-9927-4385-8E84-03E034F0DEA0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ACC341-3542-4A15-AF3B-AEEB10C4F376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DBE26A-D03C-4490-B5BA-438B704C6074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ACC341-3542-4A15-AF3B-AEEB10C4F376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23F54A-D18C-4D70-B781-CBF60E855335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ACC341-3542-4A15-AF3B-AEEB10C4F376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B67AE6-AF49-43EF-9EC9-D4C2B03ECDA9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18100" y="803275"/>
            <a:ext cx="3063875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34375" y="803275"/>
            <a:ext cx="3065463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ACC341-3542-4A15-AF3B-AEEB10C4F376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A42280-0F0D-41A8-A5F9-B39F40EC367C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ACC341-3542-4A15-AF3B-AEEB10C4F376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CB614D-B36C-4BFC-B521-ABF1A5343EBE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ACC341-3542-4A15-AF3B-AEEB10C4F376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CF4DC9-0329-4D68-93C3-0FC1DAAC5F8D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ACC341-3542-4A15-AF3B-AEEB10C4F376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74BB19-9972-46F3-B2BC-15A38A31014E}" type="slidenum">
              <a:t>‹#›</a:t>
            </a:fld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ACC341-3542-4A15-AF3B-AEEB10C4F376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7ABD73-A933-456A-8852-C8C6F3C54CBE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157801-BF90-49F0-BA2C-B9599AD17DB1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A8348B-D81F-40FB-A954-9228813EF5AA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ACC341-3542-4A15-AF3B-AEEB10C4F376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691BD0-5FCF-4108-8071-5F95BD9FBA7C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ACC341-3542-4A15-AF3B-AEEB10C4F376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9F5762-F7C4-4088-B4EB-C23D94F47131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72525" y="803275"/>
            <a:ext cx="2627313" cy="52482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89000" y="803275"/>
            <a:ext cx="7731125" cy="52482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ACC341-3542-4A15-AF3B-AEEB10C4F376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CD165C-8D35-4147-B2E0-5EED412CC7BD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157801-BF90-49F0-BA2C-B9599AD17DB1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73EF92-1CD8-4D30-A885-511BFA3E4350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157801-BF90-49F0-BA2C-B9599AD17DB1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60E980-9C58-439B-9407-1AF97C21209D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157801-BF90-49F0-BA2C-B9599AD17DB1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E10C1B-FC8D-4399-BE94-43E574D146FD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157801-BF90-49F0-BA2C-B9599AD17DB1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F62AFD-2D76-47B2-8C7F-41C134CA04DF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157801-BF90-49F0-BA2C-B9599AD17DB1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890EDE-1810-4CD9-8A1A-26C5038F989D}" type="slidenum">
              <a:t>‹#›</a:t>
            </a:fld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157801-BF90-49F0-BA2C-B9599AD17DB1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6922E5-48EE-4AC2-9376-49B6F9B28EF2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157801-BF90-49F0-BA2C-B9599AD17DB1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1656AB-075E-4280-B439-6024B5FC0251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8"/>
          <p:cNvGrpSpPr/>
          <p:nvPr/>
        </p:nvGrpSpPr>
        <p:grpSpPr>
          <a:xfrm>
            <a:off x="-329760" y="-59400"/>
            <a:ext cx="12515759" cy="6923520"/>
            <a:chOff x="-329760" y="-59400"/>
            <a:chExt cx="12515759" cy="6923520"/>
          </a:xfrm>
        </p:grpSpPr>
        <p:sp>
          <p:nvSpPr>
            <p:cNvPr id="3" name="Freeform 5"/>
            <p:cNvSpPr/>
            <p:nvPr/>
          </p:nvSpPr>
          <p:spPr>
            <a:xfrm>
              <a:off x="-329760" y="1290960"/>
              <a:ext cx="9702360" cy="5573160"/>
            </a:xfrm>
            <a:custGeom>
              <a:avLst/>
              <a:gdLst>
                <a:gd name="f0" fmla="val 0"/>
                <a:gd name="f1" fmla="val 2038"/>
                <a:gd name="f2" fmla="val 1169"/>
                <a:gd name="f3" fmla="val 1752"/>
                <a:gd name="f4" fmla="val 928"/>
                <a:gd name="f5" fmla="val 1673"/>
                <a:gd name="f6" fmla="val 513"/>
                <a:gd name="f7" fmla="val 1487"/>
                <a:gd name="f8" fmla="val 334"/>
                <a:gd name="f9" fmla="val 1316"/>
                <a:gd name="f10" fmla="val 170"/>
                <a:gd name="f11" fmla="val 1099"/>
                <a:gd name="f12" fmla="val 43"/>
                <a:gd name="f13" fmla="val 860"/>
                <a:gd name="f14" fmla="val 22"/>
                <a:gd name="f15" fmla="val 621"/>
                <a:gd name="f16" fmla="val 341"/>
                <a:gd name="f17" fmla="val 128"/>
                <a:gd name="f18" fmla="val 199"/>
                <a:gd name="f19" fmla="val 318"/>
                <a:gd name="f20" fmla="val 586"/>
                <a:gd name="f21" fmla="val 184"/>
                <a:gd name="f22" fmla="val 965"/>
                <a:gd name="f23" fmla="val 399"/>
                <a:gd name="f24" fmla="val 116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038" h="1169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0"/>
                    <a:pt x="f16" y="f17"/>
                    <a:pt x="f18" y="f19"/>
                  </a:cubicBezTo>
                  <a:cubicBezTo>
                    <a:pt x="f0" y="f20"/>
                    <a:pt x="f21" y="f22"/>
                    <a:pt x="f23" y="f24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4" name="Freeform 6"/>
            <p:cNvSpPr/>
            <p:nvPr/>
          </p:nvSpPr>
          <p:spPr>
            <a:xfrm>
              <a:off x="670320" y="2010600"/>
              <a:ext cx="7373519" cy="4848480"/>
            </a:xfrm>
            <a:custGeom>
              <a:avLst/>
              <a:gdLst>
                <a:gd name="f0" fmla="val 0"/>
                <a:gd name="f1" fmla="val 1549"/>
                <a:gd name="f2" fmla="val 1017"/>
                <a:gd name="f3" fmla="val 1025"/>
                <a:gd name="f4" fmla="val 1016"/>
                <a:gd name="f5" fmla="val 1223"/>
                <a:gd name="f6" fmla="val 971"/>
                <a:gd name="f7" fmla="val 857"/>
                <a:gd name="f8" fmla="val 1443"/>
                <a:gd name="f9" fmla="val 592"/>
                <a:gd name="f10" fmla="val 1344"/>
                <a:gd name="f11" fmla="val 344"/>
                <a:gd name="f12" fmla="val 1041"/>
                <a:gd name="f13" fmla="val 111"/>
                <a:gd name="f14" fmla="val 782"/>
                <a:gd name="f15" fmla="val 53"/>
                <a:gd name="f16" fmla="val 545"/>
                <a:gd name="f17" fmla="val 275"/>
                <a:gd name="f18" fmla="val 117"/>
                <a:gd name="f19" fmla="val 150"/>
                <a:gd name="f20" fmla="val 329"/>
                <a:gd name="f21" fmla="val 584"/>
                <a:gd name="f22" fmla="val 243"/>
                <a:gd name="f23" fmla="val 911"/>
                <a:gd name="f24" fmla="val 47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49" h="1017">
                  <a:moveTo>
                    <a:pt x="f3" y="f4"/>
                  </a:moveTo>
                  <a:cubicBezTo>
                    <a:pt x="f5" y="f6"/>
                    <a:pt x="f1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0"/>
                    <a:pt x="f17" y="f18"/>
                    <a:pt x="f19" y="f20"/>
                  </a:cubicBezTo>
                  <a:cubicBezTo>
                    <a:pt x="f0" y="f21"/>
                    <a:pt x="f22" y="f23"/>
                    <a:pt x="f24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Freeform 7"/>
            <p:cNvSpPr/>
            <p:nvPr/>
          </p:nvSpPr>
          <p:spPr>
            <a:xfrm>
              <a:off x="251280" y="1780920"/>
              <a:ext cx="8035560" cy="5083200"/>
            </a:xfrm>
            <a:custGeom>
              <a:avLst/>
              <a:gdLst>
                <a:gd name="f0" fmla="val 0"/>
                <a:gd name="f1" fmla="val 1688"/>
                <a:gd name="f2" fmla="val 1066"/>
                <a:gd name="f3" fmla="val 1302"/>
                <a:gd name="f4" fmla="val 1416"/>
                <a:gd name="f5" fmla="val 1024"/>
                <a:gd name="f6" fmla="val 1551"/>
                <a:gd name="f7" fmla="val 962"/>
                <a:gd name="f8" fmla="val 1613"/>
                <a:gd name="f9" fmla="val 850"/>
                <a:gd name="f10" fmla="val 715"/>
                <a:gd name="f11" fmla="val 1606"/>
                <a:gd name="f12" fmla="val 575"/>
                <a:gd name="f13" fmla="val 1517"/>
                <a:gd name="f14" fmla="val 471"/>
                <a:gd name="f15" fmla="val 1336"/>
                <a:gd name="f16" fmla="val 258"/>
                <a:gd name="f17" fmla="val 1084"/>
                <a:gd name="f18" fmla="val 62"/>
                <a:gd name="f19" fmla="val 798"/>
                <a:gd name="f20" fmla="val 28"/>
                <a:gd name="f21" fmla="val 559"/>
                <a:gd name="f22" fmla="val 317"/>
                <a:gd name="f23" fmla="val 138"/>
                <a:gd name="f24" fmla="val 181"/>
                <a:gd name="f25" fmla="val 333"/>
                <a:gd name="f26" fmla="val 592"/>
                <a:gd name="f27" fmla="val 191"/>
                <a:gd name="f28" fmla="val 907"/>
                <a:gd name="f29" fmla="val 4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88" h="1066">
                  <a:moveTo>
                    <a:pt x="f3" y="f2"/>
                  </a:moveTo>
                  <a:cubicBezTo>
                    <a:pt x="f4" y="f5"/>
                    <a:pt x="f6" y="f7"/>
                    <a:pt x="f8" y="f9"/>
                  </a:cubicBezTo>
                  <a:cubicBezTo>
                    <a:pt x="f1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0"/>
                    <a:pt x="f22" y="f23"/>
                    <a:pt x="f24" y="f25"/>
                  </a:cubicBezTo>
                  <a:cubicBezTo>
                    <a:pt x="f0" y="f26"/>
                    <a:pt x="f27" y="f28"/>
                    <a:pt x="f29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6" name="Freeform 8"/>
            <p:cNvSpPr/>
            <p:nvPr/>
          </p:nvSpPr>
          <p:spPr>
            <a:xfrm>
              <a:off x="-1080" y="542520"/>
              <a:ext cx="10334160" cy="6321600"/>
            </a:xfrm>
            <a:custGeom>
              <a:avLst/>
              <a:gdLst>
                <a:gd name="f0" fmla="val 0"/>
                <a:gd name="f1" fmla="val 2171"/>
                <a:gd name="f2" fmla="val 1326"/>
                <a:gd name="f3" fmla="val 1873"/>
                <a:gd name="f4" fmla="val 1045"/>
                <a:gd name="f5" fmla="val 1825"/>
                <a:gd name="f6" fmla="val 678"/>
                <a:gd name="f7" fmla="val 1609"/>
                <a:gd name="f8" fmla="val 473"/>
                <a:gd name="f9" fmla="val 1406"/>
                <a:gd name="f10" fmla="val 281"/>
                <a:gd name="f11" fmla="val 1159"/>
                <a:gd name="f12" fmla="val 116"/>
                <a:gd name="f13" fmla="val 880"/>
                <a:gd name="f14" fmla="val 63"/>
                <a:gd name="f15" fmla="val 545"/>
                <a:gd name="f16" fmla="val 214"/>
                <a:gd name="f17" fmla="val 161"/>
                <a:gd name="f18" fmla="val 4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1" h="1326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0"/>
                    <a:pt x="f16" y="f17"/>
                    <a:pt x="f0" y="f18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7" name="Freeform 9"/>
            <p:cNvSpPr/>
            <p:nvPr/>
          </p:nvSpPr>
          <p:spPr>
            <a:xfrm>
              <a:off x="3600" y="6178680"/>
              <a:ext cx="504359" cy="681120"/>
            </a:xfrm>
            <a:custGeom>
              <a:avLst/>
              <a:gdLst>
                <a:gd name="f0" fmla="val 0"/>
                <a:gd name="f1" fmla="val 106"/>
                <a:gd name="f2" fmla="val 143"/>
                <a:gd name="f3" fmla="val 35"/>
                <a:gd name="f4" fmla="val 54"/>
                <a:gd name="f5" fmla="val 70"/>
                <a:gd name="f6" fmla="val 1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6" h="143">
                  <a:moveTo>
                    <a:pt x="f0" y="f0"/>
                  </a:moveTo>
                  <a:cubicBezTo>
                    <a:pt x="f3" y="f4"/>
                    <a:pt x="f5" y="f6"/>
                    <a:pt x="f1" y="f2"/>
                  </a:cubicBezTo>
                </a:path>
              </a:pathLst>
            </a:custGeom>
            <a:noFill/>
            <a:ln w="468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-1080" y="-59400"/>
              <a:ext cx="11091600" cy="6923520"/>
            </a:xfrm>
            <a:custGeom>
              <a:avLst/>
              <a:gdLst>
                <a:gd name="f0" fmla="val 0"/>
                <a:gd name="f1" fmla="val 2330"/>
                <a:gd name="f2" fmla="val 1452"/>
                <a:gd name="f3" fmla="val 2046"/>
                <a:gd name="f4" fmla="val 1153"/>
                <a:gd name="f5" fmla="val 2049"/>
                <a:gd name="f6" fmla="val 821"/>
                <a:gd name="f7" fmla="val 1813"/>
                <a:gd name="f8" fmla="val 601"/>
                <a:gd name="f9" fmla="val 1569"/>
                <a:gd name="f10" fmla="val 375"/>
                <a:gd name="f11" fmla="val 1282"/>
                <a:gd name="f12" fmla="val 179"/>
                <a:gd name="f13" fmla="val 956"/>
                <a:gd name="f14" fmla="val 97"/>
                <a:gd name="f15" fmla="val 572"/>
                <a:gd name="f16" fmla="val 292"/>
                <a:gd name="f17" fmla="val 101"/>
                <a:gd name="f18" fmla="val 3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330" h="1452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0"/>
                    <a:pt x="f16" y="f17"/>
                    <a:pt x="f0" y="f18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9" name="Freeform 11"/>
            <p:cNvSpPr/>
            <p:nvPr/>
          </p:nvSpPr>
          <p:spPr>
            <a:xfrm>
              <a:off x="5426640" y="-1800"/>
              <a:ext cx="5787720" cy="6846840"/>
            </a:xfrm>
            <a:custGeom>
              <a:avLst/>
              <a:gdLst>
                <a:gd name="f0" fmla="val 0"/>
                <a:gd name="f1" fmla="val 1216"/>
                <a:gd name="f2" fmla="val 1436"/>
                <a:gd name="f3" fmla="val 1094"/>
                <a:gd name="f4" fmla="val 1114"/>
                <a:gd name="f5" fmla="val 904"/>
                <a:gd name="f6" fmla="val 770"/>
                <a:gd name="f7" fmla="val 709"/>
                <a:gd name="f8" fmla="val 551"/>
                <a:gd name="f9" fmla="val 509"/>
                <a:gd name="f10" fmla="val 327"/>
                <a:gd name="f11" fmla="val 274"/>
                <a:gd name="f12" fmla="val 12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16" h="1436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0" name="Freeform 12"/>
            <p:cNvSpPr/>
            <p:nvPr/>
          </p:nvSpPr>
          <p:spPr>
            <a:xfrm>
              <a:off x="-1080" y="-1800"/>
              <a:ext cx="1056959" cy="614160"/>
            </a:xfrm>
            <a:custGeom>
              <a:avLst/>
              <a:gdLst>
                <a:gd name="f0" fmla="val 0"/>
                <a:gd name="f1" fmla="val 222"/>
                <a:gd name="f2" fmla="val 129"/>
                <a:gd name="f3" fmla="val 152"/>
                <a:gd name="f4" fmla="val 35"/>
                <a:gd name="f5" fmla="val 76"/>
                <a:gd name="f6" fmla="val 7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22" h="129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1" name="Freeform 13"/>
            <p:cNvSpPr/>
            <p:nvPr/>
          </p:nvSpPr>
          <p:spPr>
            <a:xfrm>
              <a:off x="5821920" y="-1800"/>
              <a:ext cx="5587560" cy="6865920"/>
            </a:xfrm>
            <a:custGeom>
              <a:avLst/>
              <a:gdLst>
                <a:gd name="f0" fmla="val 0"/>
                <a:gd name="f1" fmla="val 1174"/>
                <a:gd name="f2" fmla="val 1440"/>
                <a:gd name="f3" fmla="val 1067"/>
                <a:gd name="f4" fmla="val 1124"/>
                <a:gd name="f5" fmla="val 887"/>
                <a:gd name="f6" fmla="val 797"/>
                <a:gd name="f7" fmla="val 698"/>
                <a:gd name="f8" fmla="val 577"/>
                <a:gd name="f9" fmla="val 500"/>
                <a:gd name="f10" fmla="val 348"/>
                <a:gd name="f11" fmla="val 270"/>
                <a:gd name="f12" fmla="val 14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174" h="1440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2" name="Freeform 14"/>
            <p:cNvSpPr/>
            <p:nvPr/>
          </p:nvSpPr>
          <p:spPr>
            <a:xfrm>
              <a:off x="3600" y="-6840"/>
              <a:ext cx="595080" cy="352440"/>
            </a:xfrm>
            <a:custGeom>
              <a:avLst/>
              <a:gdLst>
                <a:gd name="f0" fmla="val 0"/>
                <a:gd name="f1" fmla="val 125"/>
                <a:gd name="f2" fmla="val 74"/>
                <a:gd name="f3" fmla="val 85"/>
                <a:gd name="f4" fmla="val 22"/>
                <a:gd name="f5" fmla="val 43"/>
                <a:gd name="f6" fmla="val 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5" h="74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3" name="Freeform 15"/>
            <p:cNvSpPr/>
            <p:nvPr/>
          </p:nvSpPr>
          <p:spPr>
            <a:xfrm>
              <a:off x="6012360" y="-1800"/>
              <a:ext cx="5497200" cy="6865920"/>
            </a:xfrm>
            <a:custGeom>
              <a:avLst/>
              <a:gdLst>
                <a:gd name="f0" fmla="val 0"/>
                <a:gd name="f1" fmla="val 1155"/>
                <a:gd name="f2" fmla="val 1440"/>
                <a:gd name="f3" fmla="val 1056"/>
                <a:gd name="f4" fmla="val 1123"/>
                <a:gd name="f5" fmla="val 875"/>
                <a:gd name="f6" fmla="val 801"/>
                <a:gd name="f7" fmla="val 686"/>
                <a:gd name="f8" fmla="val 580"/>
                <a:gd name="f9" fmla="val 491"/>
                <a:gd name="f10" fmla="val 352"/>
                <a:gd name="f11" fmla="val 264"/>
                <a:gd name="f12" fmla="val 14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155" h="1440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12600">
              <a:solidFill>
                <a:srgbClr val="000000">
                  <a:alpha val="20000"/>
                </a:srgbClr>
              </a:solidFill>
              <a:custDash>
                <a:ds d="100000" sp="100000"/>
                <a:ds d="400000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4" name="Freeform 16"/>
            <p:cNvSpPr/>
            <p:nvPr/>
          </p:nvSpPr>
          <p:spPr>
            <a:xfrm>
              <a:off x="-1080" y="-1800"/>
              <a:ext cx="356760" cy="213480"/>
            </a:xfrm>
            <a:custGeom>
              <a:avLst/>
              <a:gdLst>
                <a:gd name="f0" fmla="val 0"/>
                <a:gd name="f1" fmla="val 75"/>
                <a:gd name="f2" fmla="val 45"/>
                <a:gd name="f3" fmla="val 50"/>
                <a:gd name="f4" fmla="val 14"/>
                <a:gd name="f5" fmla="val 25"/>
                <a:gd name="f6" fmla="val 2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5" h="45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12600">
              <a:solidFill>
                <a:srgbClr val="000000">
                  <a:alpha val="20000"/>
                </a:srgbClr>
              </a:solidFill>
              <a:custDash>
                <a:ds d="100000" sp="100000"/>
                <a:ds d="400000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5" name="Freeform 17"/>
            <p:cNvSpPr/>
            <p:nvPr/>
          </p:nvSpPr>
          <p:spPr>
            <a:xfrm>
              <a:off x="6210720" y="-6840"/>
              <a:ext cx="5522400" cy="6870599"/>
            </a:xfrm>
            <a:custGeom>
              <a:avLst/>
              <a:gdLst>
                <a:gd name="f0" fmla="val 0"/>
                <a:gd name="f1" fmla="val 1160"/>
                <a:gd name="f2" fmla="val 1441"/>
                <a:gd name="f3" fmla="val 1053"/>
                <a:gd name="f4" fmla="val 1129"/>
                <a:gd name="f5" fmla="val 892"/>
                <a:gd name="f6" fmla="val 817"/>
                <a:gd name="f7" fmla="val 705"/>
                <a:gd name="f8" fmla="val 599"/>
                <a:gd name="f9" fmla="val 503"/>
                <a:gd name="f10" fmla="val 365"/>
                <a:gd name="f11" fmla="val 270"/>
                <a:gd name="f12" fmla="val 15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160" h="1441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6" name="Freeform 18"/>
            <p:cNvSpPr/>
            <p:nvPr/>
          </p:nvSpPr>
          <p:spPr>
            <a:xfrm>
              <a:off x="6463080" y="-1800"/>
              <a:ext cx="5412960" cy="6865920"/>
            </a:xfrm>
            <a:custGeom>
              <a:avLst/>
              <a:gdLst>
                <a:gd name="f0" fmla="val 0"/>
                <a:gd name="f1" fmla="val 1137"/>
                <a:gd name="f2" fmla="val 1440"/>
                <a:gd name="f3" fmla="val 1040"/>
                <a:gd name="f4" fmla="val 1131"/>
                <a:gd name="f5" fmla="val 883"/>
                <a:gd name="f6" fmla="val 828"/>
                <a:gd name="f7" fmla="val 698"/>
                <a:gd name="f8" fmla="val 611"/>
                <a:gd name="f9" fmla="val 498"/>
                <a:gd name="f10" fmla="val 375"/>
                <a:gd name="f11" fmla="val 268"/>
                <a:gd name="f12" fmla="val 15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137" h="1440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7" name="Freeform 19"/>
            <p:cNvSpPr/>
            <p:nvPr/>
          </p:nvSpPr>
          <p:spPr>
            <a:xfrm>
              <a:off x="6877440" y="-1800"/>
              <a:ext cx="5036760" cy="6861240"/>
            </a:xfrm>
            <a:custGeom>
              <a:avLst/>
              <a:gdLst>
                <a:gd name="f0" fmla="val 0"/>
                <a:gd name="f1" fmla="val 1058"/>
                <a:gd name="f2" fmla="val 1439"/>
                <a:gd name="f3" fmla="val 1011"/>
                <a:gd name="f4" fmla="val 1131"/>
                <a:gd name="f5" fmla="val 825"/>
                <a:gd name="f6" fmla="val 841"/>
                <a:gd name="f7" fmla="val 648"/>
                <a:gd name="f8" fmla="val 617"/>
                <a:gd name="f9" fmla="val 462"/>
                <a:gd name="f10" fmla="val 383"/>
                <a:gd name="f11" fmla="val 248"/>
                <a:gd name="f12" fmla="val 16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58" h="1439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8" name="Freeform 20"/>
            <p:cNvSpPr/>
            <p:nvPr/>
          </p:nvSpPr>
          <p:spPr>
            <a:xfrm>
              <a:off x="8768160" y="-1800"/>
              <a:ext cx="3417480" cy="2741760"/>
            </a:xfrm>
            <a:custGeom>
              <a:avLst/>
              <a:gdLst>
                <a:gd name="f0" fmla="val 360"/>
                <a:gd name="f1" fmla="val 0"/>
                <a:gd name="f2" fmla="val 718"/>
                <a:gd name="f3" fmla="val 575"/>
                <a:gd name="f4" fmla="val 500"/>
                <a:gd name="f5" fmla="val 260"/>
                <a:gd name="f6" fmla="val 16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18" h="575">
                  <a:moveTo>
                    <a:pt x="f2" y="f3"/>
                  </a:moveTo>
                  <a:cubicBezTo>
                    <a:pt x="f4" y="f0"/>
                    <a:pt x="f5" y="f6"/>
                    <a:pt x="f1" y="f1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9" name="Freeform 21"/>
            <p:cNvSpPr/>
            <p:nvPr/>
          </p:nvSpPr>
          <p:spPr>
            <a:xfrm>
              <a:off x="9235080" y="2880"/>
              <a:ext cx="2950919" cy="2554920"/>
            </a:xfrm>
            <a:custGeom>
              <a:avLst/>
              <a:gdLst>
                <a:gd name="f0" fmla="val 0"/>
                <a:gd name="f1" fmla="val 620"/>
                <a:gd name="f2" fmla="val 536"/>
                <a:gd name="f3" fmla="val 404"/>
                <a:gd name="f4" fmla="val 314"/>
                <a:gd name="f5" fmla="val 196"/>
                <a:gd name="f6" fmla="val 1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20" h="536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0" name="Freeform 22"/>
            <p:cNvSpPr/>
            <p:nvPr/>
          </p:nvSpPr>
          <p:spPr>
            <a:xfrm>
              <a:off x="10020960" y="-1800"/>
              <a:ext cx="2165039" cy="1357920"/>
            </a:xfrm>
            <a:custGeom>
              <a:avLst/>
              <a:gdLst>
                <a:gd name="f0" fmla="val 180"/>
                <a:gd name="f1" fmla="val 0"/>
                <a:gd name="f2" fmla="val 455"/>
                <a:gd name="f3" fmla="val 285"/>
                <a:gd name="f4" fmla="val 153"/>
                <a:gd name="f5" fmla="val 85"/>
                <a:gd name="f6" fmla="val 30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55" h="285">
                  <a:moveTo>
                    <a:pt x="f1" y="f1"/>
                  </a:moveTo>
                  <a:cubicBezTo>
                    <a:pt x="f4" y="f5"/>
                    <a:pt x="f6" y="f0"/>
                    <a:pt x="f2" y="f3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1" name="Freeform 23"/>
            <p:cNvSpPr/>
            <p:nvPr/>
          </p:nvSpPr>
          <p:spPr>
            <a:xfrm>
              <a:off x="11290680" y="-1800"/>
              <a:ext cx="894959" cy="534240"/>
            </a:xfrm>
            <a:custGeom>
              <a:avLst/>
              <a:gdLst>
                <a:gd name="f0" fmla="val 0"/>
                <a:gd name="f1" fmla="val 188"/>
                <a:gd name="f2" fmla="val 112"/>
                <a:gd name="f3" fmla="val 63"/>
                <a:gd name="f4" fmla="val 36"/>
                <a:gd name="f5" fmla="val 126"/>
                <a:gd name="f6" fmla="val 7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8" h="112">
                  <a:moveTo>
                    <a:pt x="f0" y="f0"/>
                  </a:moveTo>
                  <a:cubicBezTo>
                    <a:pt x="f3" y="f4"/>
                    <a:pt x="f5" y="f6"/>
                    <a:pt x="f1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22" name="Group 8"/>
          <p:cNvGrpSpPr/>
          <p:nvPr/>
        </p:nvGrpSpPr>
        <p:grpSpPr>
          <a:xfrm>
            <a:off x="1669319" y="1186560"/>
            <a:ext cx="8848080" cy="4477679"/>
            <a:chOff x="1669319" y="1186560"/>
            <a:chExt cx="8848080" cy="4477679"/>
          </a:xfrm>
        </p:grpSpPr>
        <p:sp>
          <p:nvSpPr>
            <p:cNvPr id="23" name="Rectangle 38"/>
            <p:cNvSpPr/>
            <p:nvPr/>
          </p:nvSpPr>
          <p:spPr>
            <a:xfrm>
              <a:off x="1673999" y="1186560"/>
              <a:ext cx="8843400" cy="715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81B02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4" name="Isosceles Triangle 39"/>
            <p:cNvSpPr/>
            <p:nvPr/>
          </p:nvSpPr>
          <p:spPr>
            <a:xfrm>
              <a:off x="6299640" y="5664239"/>
              <a:ext cx="0" cy="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+- 0 0 0"/>
                <a:gd name="f11" fmla="*/ f4 1 21600"/>
                <a:gd name="f12" fmla="*/ f5 1 21600"/>
                <a:gd name="f13" fmla="pin 0 f0 21600"/>
                <a:gd name="f14" fmla="*/ f10 f1 1"/>
                <a:gd name="f15" fmla="val f13"/>
                <a:gd name="f16" fmla="*/ f13 1 2"/>
                <a:gd name="f17" fmla="*/ f13 f11 1"/>
                <a:gd name="f18" fmla="*/ f6 f12 1"/>
                <a:gd name="f19" fmla="*/ 18000 f12 1"/>
                <a:gd name="f20" fmla="*/ 10800 f12 1"/>
                <a:gd name="f21" fmla="*/ 0 f12 1"/>
                <a:gd name="f22" fmla="*/ f14 1 f3"/>
                <a:gd name="f23" fmla="*/ 0 f11 1"/>
                <a:gd name="f24" fmla="*/ 21600 f12 1"/>
                <a:gd name="f25" fmla="*/ 10800 f11 1"/>
                <a:gd name="f26" fmla="*/ 21600 f11 1"/>
                <a:gd name="f27" fmla="+- f16 10800 0"/>
                <a:gd name="f28" fmla="+- 21600 0 f15"/>
                <a:gd name="f29" fmla="*/ f16 f11 1"/>
                <a:gd name="f30" fmla="*/ f15 f11 1"/>
                <a:gd name="f31" fmla="+- f22 0 f2"/>
                <a:gd name="f32" fmla="*/ f28 1 2"/>
                <a:gd name="f33" fmla="*/ f27 f11 1"/>
                <a:gd name="f34" fmla="+- 21600 0 f32"/>
                <a:gd name="f35" fmla="*/ f34 f11 1"/>
              </a:gdLst>
              <a:ahLst>
                <a:ahXY gdRefX="f0" minX="f6" maxX="f7" gdRefY="" minY="0" maxY="0">
                  <a:pos x="f17" y="f1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30" y="f21"/>
                </a:cxn>
                <a:cxn ang="f31">
                  <a:pos x="f29" y="f20"/>
                </a:cxn>
                <a:cxn ang="f31">
                  <a:pos x="f23" y="f24"/>
                </a:cxn>
                <a:cxn ang="f31">
                  <a:pos x="f25" y="f24"/>
                </a:cxn>
                <a:cxn ang="f31">
                  <a:pos x="f26" y="f24"/>
                </a:cxn>
                <a:cxn ang="f31">
                  <a:pos x="f35" y="f20"/>
                </a:cxn>
              </a:cxnLst>
              <a:rect l="f29" t="f20" r="f33" b="f19"/>
              <a:pathLst>
                <a:path w="21600" h="21600">
                  <a:moveTo>
                    <a:pt x="f15" y="f6"/>
                  </a:moveTo>
                  <a:lnTo>
                    <a:pt x="f7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F81B02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5" name="Rectangle 40"/>
            <p:cNvSpPr/>
            <p:nvPr/>
          </p:nvSpPr>
          <p:spPr>
            <a:xfrm>
              <a:off x="1669319" y="1991160"/>
              <a:ext cx="8845200" cy="3321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81B02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26" name="Title 1"/>
          <p:cNvSpPr txBox="1">
            <a:spLocks noGrp="1"/>
          </p:cNvSpPr>
          <p:nvPr>
            <p:ph type="title"/>
          </p:nvPr>
        </p:nvSpPr>
        <p:spPr>
          <a:xfrm>
            <a:off x="1759319" y="2075400"/>
            <a:ext cx="8679600" cy="17485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Kliknij, aby edytować format tekstu tytułuClick to edit Master title style</a:t>
            </a:r>
          </a:p>
        </p:txBody>
      </p:sp>
      <p:sp>
        <p:nvSpPr>
          <p:cNvPr id="27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04600" y="320040"/>
            <a:ext cx="3657240" cy="31968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spc="0">
                <a:solidFill>
                  <a:srgbClr val="000000"/>
                </a:solidFill>
                <a:latin typeface="Rockwel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A157801-BF90-49F0-BA2C-B9599AD17DB1}" type="datetime1">
              <a:rPr lang="pl-PL"/>
              <a:pPr lvl="0"/>
              <a:t>2019/6/4</a:t>
            </a:fld>
            <a:endParaRPr lang="pl-PL"/>
          </a:p>
        </p:txBody>
      </p:sp>
      <p:sp>
        <p:nvSpPr>
          <p:cNvPr id="28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804600" y="6226920"/>
            <a:ext cx="10588320" cy="319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pl-PL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29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039" cy="319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spc="0">
                <a:solidFill>
                  <a:srgbClr val="000000"/>
                </a:solidFill>
                <a:latin typeface="Rockwel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F242FAF-25BC-4B66-820D-0A1815FBDCBE}" type="slidenum">
              <a:t>‹#›</a:t>
            </a:fld>
            <a:endParaRPr lang="pl-PL"/>
          </a:p>
        </p:txBody>
      </p:sp>
      <p:sp>
        <p:nvSpPr>
          <p:cNvPr id="30" name="Symbol zastępczy tekstu 2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lvl="0" algn="ctr" rtl="0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en-US" sz="54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Arial" pitchFamily="2"/>
        </a:defRPr>
      </a:lvl1pPr>
    </p:titleStyle>
    <p:bodyStyle>
      <a:lvl1pPr algn="l" rtl="0" hangingPunct="1">
        <a:lnSpc>
          <a:spcPct val="120000"/>
        </a:lnSpc>
        <a:spcBef>
          <a:spcPts val="0"/>
        </a:spcBef>
        <a:spcAft>
          <a:spcPts val="1417"/>
        </a:spcAft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Rockwell" pitchFamily="18"/>
          <a:ea typeface="Microsoft YaHei" pitchFamily="2"/>
          <a:cs typeface="Ari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9"/>
          <p:cNvGrpSpPr/>
          <p:nvPr/>
        </p:nvGrpSpPr>
        <p:grpSpPr>
          <a:xfrm>
            <a:off x="-417600" y="0"/>
            <a:ext cx="12583800" cy="6852959"/>
            <a:chOff x="-417600" y="0"/>
            <a:chExt cx="12583800" cy="6852959"/>
          </a:xfrm>
        </p:grpSpPr>
        <p:sp>
          <p:nvSpPr>
            <p:cNvPr id="3" name="Freeform 5"/>
            <p:cNvSpPr/>
            <p:nvPr/>
          </p:nvSpPr>
          <p:spPr>
            <a:xfrm>
              <a:off x="1306440" y="0"/>
              <a:ext cx="3862079" cy="6843240"/>
            </a:xfrm>
            <a:custGeom>
              <a:avLst/>
              <a:gdLst>
                <a:gd name="f0" fmla="val 0"/>
                <a:gd name="f1" fmla="val 813"/>
                <a:gd name="f2" fmla="val 1440"/>
                <a:gd name="f3" fmla="val 331"/>
                <a:gd name="f4" fmla="val 221"/>
                <a:gd name="f5" fmla="val 1039"/>
                <a:gd name="f6" fmla="val 43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3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4" name="Freeform 6"/>
            <p:cNvSpPr/>
            <p:nvPr/>
          </p:nvSpPr>
          <p:spPr>
            <a:xfrm>
              <a:off x="10626840" y="9360"/>
              <a:ext cx="1539360" cy="555120"/>
            </a:xfrm>
            <a:custGeom>
              <a:avLst/>
              <a:gdLst>
                <a:gd name="f0" fmla="val 0"/>
                <a:gd name="f1" fmla="val 324"/>
                <a:gd name="f2" fmla="val 117"/>
                <a:gd name="f3" fmla="val 223"/>
                <a:gd name="f4" fmla="val 64"/>
                <a:gd name="f5" fmla="val 107"/>
                <a:gd name="f6" fmla="val 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4" h="117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Freeform 7"/>
            <p:cNvSpPr/>
            <p:nvPr/>
          </p:nvSpPr>
          <p:spPr>
            <a:xfrm>
              <a:off x="10247399" y="5013360"/>
              <a:ext cx="1918800" cy="1829880"/>
            </a:xfrm>
            <a:custGeom>
              <a:avLst/>
              <a:gdLst>
                <a:gd name="f0" fmla="val 0"/>
                <a:gd name="f1" fmla="val 404"/>
                <a:gd name="f2" fmla="val 385"/>
                <a:gd name="f3" fmla="val 146"/>
                <a:gd name="f4" fmla="val 272"/>
                <a:gd name="f5" fmla="val 285"/>
                <a:gd name="f6" fmla="val 1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04" h="385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6" name="Freeform 8"/>
            <p:cNvSpPr/>
            <p:nvPr/>
          </p:nvSpPr>
          <p:spPr>
            <a:xfrm>
              <a:off x="1120680" y="0"/>
              <a:ext cx="3676320" cy="6843240"/>
            </a:xfrm>
            <a:custGeom>
              <a:avLst/>
              <a:gdLst>
                <a:gd name="f0" fmla="val 0"/>
                <a:gd name="f1" fmla="val 774"/>
                <a:gd name="f2" fmla="val 1440"/>
                <a:gd name="f3" fmla="val 312"/>
                <a:gd name="f4" fmla="val 240"/>
                <a:gd name="f5" fmla="val 1034"/>
                <a:gd name="f6" fmla="val 41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4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7" name="Freeform 9"/>
            <p:cNvSpPr/>
            <p:nvPr/>
          </p:nvSpPr>
          <p:spPr>
            <a:xfrm>
              <a:off x="11202840" y="9360"/>
              <a:ext cx="963359" cy="366480"/>
            </a:xfrm>
            <a:custGeom>
              <a:avLst/>
              <a:gdLst>
                <a:gd name="f0" fmla="val 0"/>
                <a:gd name="f1" fmla="val 203"/>
                <a:gd name="f2" fmla="val 77"/>
                <a:gd name="f3" fmla="val 138"/>
                <a:gd name="f4" fmla="val 46"/>
                <a:gd name="f5" fmla="val 68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03" h="77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10495080" y="5275440"/>
              <a:ext cx="1666439" cy="1577519"/>
            </a:xfrm>
            <a:custGeom>
              <a:avLst/>
              <a:gdLst>
                <a:gd name="f0" fmla="val 0"/>
                <a:gd name="f1" fmla="val 351"/>
                <a:gd name="f2" fmla="val 332"/>
                <a:gd name="f3" fmla="val 125"/>
                <a:gd name="f4" fmla="val 232"/>
                <a:gd name="f5" fmla="val 245"/>
                <a:gd name="f6" fmla="val 1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51" h="33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9" name="Freeform 11"/>
            <p:cNvSpPr/>
            <p:nvPr/>
          </p:nvSpPr>
          <p:spPr>
            <a:xfrm>
              <a:off x="1001880" y="0"/>
              <a:ext cx="3620880" cy="6843240"/>
            </a:xfrm>
            <a:custGeom>
              <a:avLst/>
              <a:gdLst>
                <a:gd name="f0" fmla="val 0"/>
                <a:gd name="f1" fmla="val 762"/>
                <a:gd name="f2" fmla="val 1440"/>
                <a:gd name="f3" fmla="val 308"/>
                <a:gd name="f4" fmla="val 245"/>
                <a:gd name="f5" fmla="val 1033"/>
                <a:gd name="f6" fmla="val 40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62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0" name="Freeform 12"/>
            <p:cNvSpPr/>
            <p:nvPr/>
          </p:nvSpPr>
          <p:spPr>
            <a:xfrm>
              <a:off x="11501279" y="9360"/>
              <a:ext cx="664920" cy="256680"/>
            </a:xfrm>
            <a:custGeom>
              <a:avLst/>
              <a:gdLst>
                <a:gd name="f0" fmla="val 0"/>
                <a:gd name="f1" fmla="val 140"/>
                <a:gd name="f2" fmla="val 54"/>
                <a:gd name="f3" fmla="val 95"/>
                <a:gd name="f4" fmla="val 34"/>
                <a:gd name="f5" fmla="val 48"/>
                <a:gd name="f6" fmla="val 1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0" h="54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1" name="Freeform 13"/>
            <p:cNvSpPr/>
            <p:nvPr/>
          </p:nvSpPr>
          <p:spPr>
            <a:xfrm>
              <a:off x="10640880" y="5408640"/>
              <a:ext cx="1525320" cy="1434600"/>
            </a:xfrm>
            <a:custGeom>
              <a:avLst/>
              <a:gdLst>
                <a:gd name="f0" fmla="val 0"/>
                <a:gd name="f1" fmla="val 321"/>
                <a:gd name="f2" fmla="val 302"/>
                <a:gd name="f3" fmla="val 114"/>
                <a:gd name="f4" fmla="val 210"/>
                <a:gd name="f5" fmla="val 223"/>
                <a:gd name="f6" fmla="val 10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1" h="30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2" name="Freeform 14"/>
            <p:cNvSpPr/>
            <p:nvPr/>
          </p:nvSpPr>
          <p:spPr>
            <a:xfrm>
              <a:off x="1001880" y="0"/>
              <a:ext cx="3244320" cy="6843240"/>
            </a:xfrm>
            <a:custGeom>
              <a:avLst/>
              <a:gdLst>
                <a:gd name="f0" fmla="val 0"/>
                <a:gd name="f1" fmla="val 683"/>
                <a:gd name="f2" fmla="val 1440"/>
                <a:gd name="f3" fmla="val 258"/>
                <a:gd name="f4" fmla="val 256"/>
                <a:gd name="f5" fmla="val 1041"/>
                <a:gd name="f6" fmla="val 35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83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3" name="Freeform 15"/>
            <p:cNvSpPr/>
            <p:nvPr/>
          </p:nvSpPr>
          <p:spPr>
            <a:xfrm>
              <a:off x="10802880" y="5518080"/>
              <a:ext cx="1363320" cy="1325160"/>
            </a:xfrm>
            <a:custGeom>
              <a:avLst/>
              <a:gdLst>
                <a:gd name="f0" fmla="val 0"/>
                <a:gd name="f1" fmla="val 287"/>
                <a:gd name="f2" fmla="val 279"/>
                <a:gd name="f3" fmla="val 101"/>
                <a:gd name="f4" fmla="val 193"/>
                <a:gd name="f5" fmla="val 198"/>
                <a:gd name="f6" fmla="val 1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7" h="279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4" name="Freeform 16"/>
            <p:cNvSpPr/>
            <p:nvPr/>
          </p:nvSpPr>
          <p:spPr>
            <a:xfrm>
              <a:off x="888840" y="0"/>
              <a:ext cx="3230280" cy="6843240"/>
            </a:xfrm>
            <a:custGeom>
              <a:avLst/>
              <a:gdLst>
                <a:gd name="f0" fmla="val 0"/>
                <a:gd name="f1" fmla="val 680"/>
                <a:gd name="f2" fmla="val 1440"/>
                <a:gd name="f3" fmla="val 257"/>
                <a:gd name="f4" fmla="val 265"/>
                <a:gd name="f5" fmla="val 1026"/>
                <a:gd name="f6" fmla="val 3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8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5" name="Freeform 17"/>
            <p:cNvSpPr/>
            <p:nvPr/>
          </p:nvSpPr>
          <p:spPr>
            <a:xfrm>
              <a:off x="10979280" y="5694480"/>
              <a:ext cx="1186920" cy="1149120"/>
            </a:xfrm>
            <a:custGeom>
              <a:avLst/>
              <a:gdLst>
                <a:gd name="f0" fmla="val 0"/>
                <a:gd name="f1" fmla="val 250"/>
                <a:gd name="f2" fmla="val 242"/>
                <a:gd name="f3" fmla="val 88"/>
                <a:gd name="f4" fmla="val 166"/>
                <a:gd name="f5" fmla="val 172"/>
                <a:gd name="f6" fmla="val 8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0" h="24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6" name="Freeform 18"/>
            <p:cNvSpPr/>
            <p:nvPr/>
          </p:nvSpPr>
          <p:spPr>
            <a:xfrm>
              <a:off x="484200" y="0"/>
              <a:ext cx="3420720" cy="6843240"/>
            </a:xfrm>
            <a:custGeom>
              <a:avLst/>
              <a:gdLst>
                <a:gd name="f0" fmla="val 0"/>
                <a:gd name="f1" fmla="val 720"/>
                <a:gd name="f2" fmla="val 1440"/>
                <a:gd name="f3" fmla="val 316"/>
                <a:gd name="f4" fmla="val 282"/>
                <a:gd name="f5" fmla="val 1018"/>
                <a:gd name="f6" fmla="val 36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2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7" name="Freeform 19"/>
            <p:cNvSpPr/>
            <p:nvPr/>
          </p:nvSpPr>
          <p:spPr>
            <a:xfrm>
              <a:off x="11287080" y="6049800"/>
              <a:ext cx="879119" cy="793440"/>
            </a:xfrm>
            <a:custGeom>
              <a:avLst/>
              <a:gdLst>
                <a:gd name="f0" fmla="val 0"/>
                <a:gd name="f1" fmla="val 185"/>
                <a:gd name="f2" fmla="val 167"/>
                <a:gd name="f3" fmla="val 63"/>
                <a:gd name="f4" fmla="val 114"/>
                <a:gd name="f5" fmla="val 125"/>
                <a:gd name="f6" fmla="val 5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5" h="167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8" name="Freeform 20"/>
            <p:cNvSpPr/>
            <p:nvPr/>
          </p:nvSpPr>
          <p:spPr>
            <a:xfrm>
              <a:off x="598320" y="0"/>
              <a:ext cx="2717280" cy="6843240"/>
            </a:xfrm>
            <a:custGeom>
              <a:avLst/>
              <a:gdLst>
                <a:gd name="f0" fmla="val 0"/>
                <a:gd name="f1" fmla="val 572"/>
                <a:gd name="f2" fmla="val 1440"/>
                <a:gd name="f3" fmla="val 213"/>
                <a:gd name="f4" fmla="val 320"/>
                <a:gd name="f5" fmla="val 979"/>
                <a:gd name="f6" fmla="val 16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2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12600">
              <a:solidFill>
                <a:srgbClr val="000000">
                  <a:alpha val="20000"/>
                </a:srgbClr>
              </a:solidFill>
              <a:custDash>
                <a:ds d="100000" sp="100000"/>
                <a:ds d="400000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9" name="Freeform 21"/>
            <p:cNvSpPr/>
            <p:nvPr/>
          </p:nvSpPr>
          <p:spPr>
            <a:xfrm>
              <a:off x="262080" y="0"/>
              <a:ext cx="2944440" cy="6843240"/>
            </a:xfrm>
            <a:custGeom>
              <a:avLst/>
              <a:gdLst>
                <a:gd name="f0" fmla="val 0"/>
                <a:gd name="f1" fmla="val 620"/>
                <a:gd name="f2" fmla="val 1440"/>
                <a:gd name="f3" fmla="val 248"/>
                <a:gd name="f4" fmla="val 325"/>
                <a:gd name="f5" fmla="val 960"/>
                <a:gd name="f6" fmla="val 18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2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1076923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0" name="Freeform 22"/>
            <p:cNvSpPr/>
            <p:nvPr/>
          </p:nvSpPr>
          <p:spPr>
            <a:xfrm>
              <a:off x="-417600" y="0"/>
              <a:ext cx="2403000" cy="6843240"/>
            </a:xfrm>
            <a:custGeom>
              <a:avLst/>
              <a:gdLst>
                <a:gd name="f0" fmla="val 0"/>
                <a:gd name="f1" fmla="val 506"/>
                <a:gd name="f2" fmla="val 1440"/>
                <a:gd name="f3" fmla="val 109"/>
                <a:gd name="f4" fmla="val 356"/>
                <a:gd name="f5" fmla="val 943"/>
                <a:gd name="f6" fmla="val 1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06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1" name="Freeform 23"/>
            <p:cNvSpPr/>
            <p:nvPr/>
          </p:nvSpPr>
          <p:spPr>
            <a:xfrm>
              <a:off x="14400" y="9360"/>
              <a:ext cx="1771200" cy="3198600"/>
            </a:xfrm>
            <a:custGeom>
              <a:avLst/>
              <a:gdLst>
                <a:gd name="f0" fmla="val 0"/>
                <a:gd name="f1" fmla="val 373"/>
                <a:gd name="f2" fmla="val 673"/>
                <a:gd name="f3" fmla="val 175"/>
                <a:gd name="f4" fmla="val 183"/>
                <a:gd name="f5" fmla="val 51"/>
                <a:gd name="f6" fmla="val 40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73" h="673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2" name="Freeform 24"/>
            <p:cNvSpPr/>
            <p:nvPr/>
          </p:nvSpPr>
          <p:spPr>
            <a:xfrm>
              <a:off x="4680" y="6016680"/>
              <a:ext cx="213840" cy="826559"/>
            </a:xfrm>
            <a:custGeom>
              <a:avLst/>
              <a:gdLst>
                <a:gd name="f0" fmla="val 0"/>
                <a:gd name="f1" fmla="val 45"/>
                <a:gd name="f2" fmla="val 174"/>
                <a:gd name="f3" fmla="val 11"/>
                <a:gd name="f4" fmla="val 59"/>
                <a:gd name="f5" fmla="val 26"/>
                <a:gd name="f6" fmla="val 11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5" h="174">
                  <a:moveTo>
                    <a:pt x="f0" y="f0"/>
                  </a:moveTo>
                  <a:cubicBezTo>
                    <a:pt x="f3" y="f4"/>
                    <a:pt x="f5" y="f6"/>
                    <a:pt x="f1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3" name="Freeform 25"/>
            <p:cNvSpPr/>
            <p:nvPr/>
          </p:nvSpPr>
          <p:spPr>
            <a:xfrm>
              <a:off x="14400" y="0"/>
              <a:ext cx="1561680" cy="2228400"/>
            </a:xfrm>
            <a:custGeom>
              <a:avLst/>
              <a:gdLst>
                <a:gd name="f0" fmla="val 0"/>
                <a:gd name="f1" fmla="val 329"/>
                <a:gd name="f2" fmla="val 469"/>
                <a:gd name="f3" fmla="val 189"/>
                <a:gd name="f4" fmla="val 133"/>
                <a:gd name="f5" fmla="val 69"/>
                <a:gd name="f6" fmla="val 2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9" h="469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grpSp>
        <p:nvGrpSpPr>
          <p:cNvPr id="24" name="Group 26"/>
          <p:cNvGrpSpPr/>
          <p:nvPr/>
        </p:nvGrpSpPr>
        <p:grpSpPr>
          <a:xfrm>
            <a:off x="800280" y="1699560"/>
            <a:ext cx="3674160" cy="3470400"/>
            <a:chOff x="800280" y="1699560"/>
            <a:chExt cx="3674160" cy="3470400"/>
          </a:xfrm>
        </p:grpSpPr>
        <p:sp>
          <p:nvSpPr>
            <p:cNvPr id="25" name="Rectangle 27"/>
            <p:cNvSpPr/>
            <p:nvPr/>
          </p:nvSpPr>
          <p:spPr>
            <a:xfrm>
              <a:off x="800280" y="1699560"/>
              <a:ext cx="3674160" cy="502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81B02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6" name="Isosceles Triangle 22"/>
            <p:cNvSpPr/>
            <p:nvPr/>
          </p:nvSpPr>
          <p:spPr>
            <a:xfrm>
              <a:off x="2798640" y="5169960"/>
              <a:ext cx="0" cy="0"/>
            </a:xfrm>
            <a:custGeom>
              <a:avLst>
                <a:gd name="f0" fmla="val 10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+- 0 0 0"/>
                <a:gd name="f11" fmla="*/ f4 1 21600"/>
                <a:gd name="f12" fmla="*/ f5 1 21600"/>
                <a:gd name="f13" fmla="pin 0 f0 21600"/>
                <a:gd name="f14" fmla="*/ f10 f1 1"/>
                <a:gd name="f15" fmla="val f13"/>
                <a:gd name="f16" fmla="*/ f13 1 2"/>
                <a:gd name="f17" fmla="*/ f13 f11 1"/>
                <a:gd name="f18" fmla="*/ f6 f12 1"/>
                <a:gd name="f19" fmla="*/ 18000 f12 1"/>
                <a:gd name="f20" fmla="*/ 10800 f12 1"/>
                <a:gd name="f21" fmla="*/ 0 f12 1"/>
                <a:gd name="f22" fmla="*/ f14 1 f3"/>
                <a:gd name="f23" fmla="*/ 0 f11 1"/>
                <a:gd name="f24" fmla="*/ 21600 f12 1"/>
                <a:gd name="f25" fmla="*/ 10800 f11 1"/>
                <a:gd name="f26" fmla="*/ 21600 f11 1"/>
                <a:gd name="f27" fmla="+- f16 10800 0"/>
                <a:gd name="f28" fmla="+- 21600 0 f15"/>
                <a:gd name="f29" fmla="*/ f16 f11 1"/>
                <a:gd name="f30" fmla="*/ f15 f11 1"/>
                <a:gd name="f31" fmla="+- f22 0 f2"/>
                <a:gd name="f32" fmla="*/ f28 1 2"/>
                <a:gd name="f33" fmla="*/ f27 f11 1"/>
                <a:gd name="f34" fmla="+- 21600 0 f32"/>
                <a:gd name="f35" fmla="*/ f34 f11 1"/>
              </a:gdLst>
              <a:ahLst>
                <a:ahXY gdRefX="f0" minX="f6" maxX="f7" gdRefY="" minY="0" maxY="0">
                  <a:pos x="f17" y="f1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30" y="f21"/>
                </a:cxn>
                <a:cxn ang="f31">
                  <a:pos x="f29" y="f20"/>
                </a:cxn>
                <a:cxn ang="f31">
                  <a:pos x="f23" y="f24"/>
                </a:cxn>
                <a:cxn ang="f31">
                  <a:pos x="f25" y="f24"/>
                </a:cxn>
                <a:cxn ang="f31">
                  <a:pos x="f26" y="f24"/>
                </a:cxn>
                <a:cxn ang="f31">
                  <a:pos x="f35" y="f20"/>
                </a:cxn>
              </a:cxnLst>
              <a:rect l="f29" t="f20" r="f33" b="f19"/>
              <a:pathLst>
                <a:path w="21600" h="21600">
                  <a:moveTo>
                    <a:pt x="f15" y="f6"/>
                  </a:moveTo>
                  <a:lnTo>
                    <a:pt x="f7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F81B02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7" name="Rectangle 29"/>
            <p:cNvSpPr/>
            <p:nvPr/>
          </p:nvSpPr>
          <p:spPr>
            <a:xfrm>
              <a:off x="806400" y="2275560"/>
              <a:ext cx="3668040" cy="2624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81B02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28" name="Title 1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479" cy="24559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Kliknij, aby edytować format tekstu tytułuClick to edit Master title style</a:t>
            </a:r>
          </a:p>
        </p:txBody>
      </p:sp>
      <p:sp>
        <p:nvSpPr>
          <p:cNvPr id="2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118479" y="803160"/>
            <a:ext cx="6281639" cy="5248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ctr"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pl-PL"/>
              <a:t>Kliknij, aby edytować format tekstu konspektu</a:t>
            </a:r>
          </a:p>
          <a:p>
            <a:pPr lvl="1"/>
            <a:r>
              <a:rPr lang="pl-PL"/>
              <a:t>Drugi poziom konspektu</a:t>
            </a:r>
          </a:p>
          <a:p>
            <a:pPr lvl="2"/>
            <a:r>
              <a:rPr lang="pl-PL"/>
              <a:t>Trzeci poziom konspektu</a:t>
            </a:r>
          </a:p>
          <a:p>
            <a:pPr lvl="3"/>
            <a:r>
              <a:rPr lang="pl-PL"/>
              <a:t>Czwarty poziom konspektu</a:t>
            </a:r>
          </a:p>
          <a:p>
            <a:pPr lvl="4"/>
            <a:r>
              <a:rPr lang="pl-PL"/>
              <a:t>Piąty poziom konspektu</a:t>
            </a:r>
          </a:p>
          <a:p>
            <a:pPr lvl="5"/>
            <a:r>
              <a:rPr lang="pl-PL"/>
              <a:t>Szósty poziom konspektu</a:t>
            </a:r>
          </a:p>
          <a:p>
            <a:pPr lvl="6"/>
            <a:r>
              <a:rPr lang="pl-PL"/>
              <a:t>Siódmy poziom konspektu</a:t>
            </a:r>
          </a:p>
          <a:p>
            <a:pPr lvl="7"/>
            <a:r>
              <a:rPr lang="pl-PL"/>
              <a:t>Ósmy poziom konspektu</a:t>
            </a:r>
          </a:p>
          <a:p>
            <a:pPr lvl="0"/>
            <a:r>
              <a:rPr lang="pl-PL"/>
              <a:t>Dziewiąty poziom konspektuEdit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3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04600" y="320040"/>
            <a:ext cx="3657240" cy="319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spc="0">
                <a:solidFill>
                  <a:srgbClr val="000000"/>
                </a:solidFill>
                <a:latin typeface="Rockwel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BACC341-3542-4A15-AF3B-AEEB10C4F376}" type="datetime1">
              <a:rPr lang="pl-PL"/>
              <a:pPr lvl="0"/>
              <a:t>2019/6/4</a:t>
            </a:fld>
            <a:endParaRPr lang="pl-PL"/>
          </a:p>
        </p:txBody>
      </p:sp>
      <p:sp>
        <p:nvSpPr>
          <p:cNvPr id="3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804600" y="6226920"/>
            <a:ext cx="10588320" cy="319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pl-PL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3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039" cy="319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spc="0">
                <a:solidFill>
                  <a:srgbClr val="000000"/>
                </a:solidFill>
                <a:latin typeface="Rockwel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23A06B6-9EEA-4D03-AA35-492C439809E1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lvl="0" algn="ctr" rtl="0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en-US" sz="40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Arial" pitchFamily="2"/>
        </a:defRPr>
      </a:lvl1pPr>
    </p:titleStyle>
    <p:bodyStyle>
      <a:lvl1pPr lvl="0">
        <a:buSzPct val="45000"/>
        <a:buFont typeface="StarSymbol"/>
        <a:buChar char="●"/>
        <a:tabLst/>
        <a:defRPr lang="pl-PL" sz="1800" b="0" i="0" u="none" strike="noStrike" spc="0">
          <a:solidFill>
            <a:srgbClr val="000000"/>
          </a:solidFill>
          <a:latin typeface="Rockwell" pitchFamily="18"/>
        </a:defRPr>
      </a:lvl1pPr>
      <a:lvl2pPr lvl="1">
        <a:buSzPct val="75000"/>
        <a:buFont typeface="StarSymbol"/>
        <a:buChar char="–"/>
        <a:tabLst/>
        <a:defRPr lang="pl-PL" sz="1800" b="0" i="0" u="none" strike="noStrike" spc="0">
          <a:solidFill>
            <a:srgbClr val="000000"/>
          </a:solidFill>
          <a:latin typeface="Rockwell" pitchFamily="18"/>
        </a:defRPr>
      </a:lvl2pPr>
      <a:lvl3pPr lvl="2">
        <a:buSzPct val="45000"/>
        <a:buFont typeface="StarSymbol"/>
        <a:buChar char="●"/>
        <a:tabLst/>
        <a:defRPr lang="pl-PL" sz="1800" b="0" i="0" u="none" strike="noStrike" spc="0">
          <a:solidFill>
            <a:srgbClr val="000000"/>
          </a:solidFill>
          <a:latin typeface="Rockwell" pitchFamily="18"/>
        </a:defRPr>
      </a:lvl3pPr>
      <a:lvl4pPr lvl="3">
        <a:buSzPct val="75000"/>
        <a:buFont typeface="StarSymbol"/>
        <a:buChar char="–"/>
        <a:tabLst/>
        <a:defRPr lang="pl-PL" sz="1800" b="0" i="0" u="none" strike="noStrike" spc="0">
          <a:solidFill>
            <a:srgbClr val="000000"/>
          </a:solidFill>
          <a:latin typeface="Rockwell" pitchFamily="18"/>
        </a:defRPr>
      </a:lvl4pPr>
      <a:lvl5pPr lvl="4">
        <a:buSzPct val="45000"/>
        <a:buFont typeface="StarSymbol"/>
        <a:buChar char="●"/>
        <a:tabLst/>
        <a:defRPr lang="pl-PL" sz="1800" b="0" i="0" u="none" strike="noStrike" spc="0">
          <a:solidFill>
            <a:srgbClr val="000000"/>
          </a:solidFill>
          <a:latin typeface="Rockwell" pitchFamily="18"/>
        </a:defRPr>
      </a:lvl5pPr>
      <a:lvl6pPr lvl="5">
        <a:buSzPct val="45000"/>
        <a:buFont typeface="StarSymbol"/>
        <a:buChar char="●"/>
        <a:tabLst/>
        <a:defRPr lang="pl-PL" sz="1800" b="0" i="0" u="none" strike="noStrike" spc="0">
          <a:solidFill>
            <a:srgbClr val="000000"/>
          </a:solidFill>
          <a:latin typeface="Rockwell" pitchFamily="18"/>
        </a:defRPr>
      </a:lvl6pPr>
      <a:lvl7pPr lvl="6">
        <a:buSzPct val="45000"/>
        <a:buFont typeface="StarSymbol"/>
        <a:buChar char="●"/>
        <a:tabLst/>
        <a:defRPr lang="pl-PL" sz="1800" b="0" i="0" u="none" strike="noStrike" spc="0">
          <a:solidFill>
            <a:srgbClr val="000000"/>
          </a:solidFill>
          <a:latin typeface="Rockwell" pitchFamily="18"/>
        </a:defRPr>
      </a:lvl7pPr>
      <a:lvl8pPr lvl="7">
        <a:buSzPct val="45000"/>
        <a:buFont typeface="StarSymbol"/>
        <a:buChar char="●"/>
        <a:tabLst/>
        <a:defRPr lang="pl-PL" sz="1800" b="0" i="0" u="none" strike="noStrike" spc="0">
          <a:solidFill>
            <a:srgbClr val="000000"/>
          </a:solidFill>
          <a:latin typeface="Rockwell" pitchFamily="18"/>
        </a:defRPr>
      </a:lvl8pPr>
      <a:lvl9pPr marL="0" marR="0" lvl="0" indent="0" algn="l" rtl="0" hangingPunct="1">
        <a:lnSpc>
          <a:spcPct val="120000"/>
        </a:lnSpc>
        <a:spcBef>
          <a:spcPts val="1001"/>
        </a:spcBef>
        <a:spcAft>
          <a:spcPts val="1417"/>
        </a:spcAft>
        <a:buClr>
          <a:srgbClr val="F81B02"/>
        </a:buClr>
        <a:buSzPct val="110000"/>
        <a:buFont typeface="Wingdings"/>
        <a:buChar char="§"/>
        <a:tabLst/>
        <a:defRPr lang="pl-PL" sz="1800" b="0" i="0" u="none" strike="noStrike" spc="0">
          <a:solidFill>
            <a:srgbClr val="000000"/>
          </a:solidFill>
          <a:latin typeface="Rockwell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1219176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81B0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-329760" y="-59400"/>
            <a:ext cx="12515759" cy="6923520"/>
            <a:chOff x="-329760" y="-59400"/>
            <a:chExt cx="12515759" cy="6923520"/>
          </a:xfrm>
        </p:grpSpPr>
        <p:sp>
          <p:nvSpPr>
            <p:cNvPr id="4" name="Freeform 5"/>
            <p:cNvSpPr/>
            <p:nvPr/>
          </p:nvSpPr>
          <p:spPr>
            <a:xfrm>
              <a:off x="-329760" y="1290960"/>
              <a:ext cx="9702360" cy="5573160"/>
            </a:xfrm>
            <a:custGeom>
              <a:avLst/>
              <a:gdLst>
                <a:gd name="f0" fmla="val 0"/>
                <a:gd name="f1" fmla="val 2038"/>
                <a:gd name="f2" fmla="val 1169"/>
                <a:gd name="f3" fmla="val 1752"/>
                <a:gd name="f4" fmla="val 928"/>
                <a:gd name="f5" fmla="val 1673"/>
                <a:gd name="f6" fmla="val 513"/>
                <a:gd name="f7" fmla="val 1487"/>
                <a:gd name="f8" fmla="val 334"/>
                <a:gd name="f9" fmla="val 1316"/>
                <a:gd name="f10" fmla="val 170"/>
                <a:gd name="f11" fmla="val 1099"/>
                <a:gd name="f12" fmla="val 43"/>
                <a:gd name="f13" fmla="val 860"/>
                <a:gd name="f14" fmla="val 22"/>
                <a:gd name="f15" fmla="val 621"/>
                <a:gd name="f16" fmla="val 341"/>
                <a:gd name="f17" fmla="val 128"/>
                <a:gd name="f18" fmla="val 199"/>
                <a:gd name="f19" fmla="val 318"/>
                <a:gd name="f20" fmla="val 586"/>
                <a:gd name="f21" fmla="val 184"/>
                <a:gd name="f22" fmla="val 965"/>
                <a:gd name="f23" fmla="val 399"/>
                <a:gd name="f24" fmla="val 116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038" h="1169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0"/>
                    <a:pt x="f16" y="f17"/>
                    <a:pt x="f18" y="f19"/>
                  </a:cubicBezTo>
                  <a:cubicBezTo>
                    <a:pt x="f0" y="f20"/>
                    <a:pt x="f21" y="f22"/>
                    <a:pt x="f23" y="f24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Freeform 6"/>
            <p:cNvSpPr/>
            <p:nvPr/>
          </p:nvSpPr>
          <p:spPr>
            <a:xfrm>
              <a:off x="670320" y="2010600"/>
              <a:ext cx="7373519" cy="4848480"/>
            </a:xfrm>
            <a:custGeom>
              <a:avLst/>
              <a:gdLst>
                <a:gd name="f0" fmla="val 0"/>
                <a:gd name="f1" fmla="val 1549"/>
                <a:gd name="f2" fmla="val 1017"/>
                <a:gd name="f3" fmla="val 1025"/>
                <a:gd name="f4" fmla="val 1016"/>
                <a:gd name="f5" fmla="val 1223"/>
                <a:gd name="f6" fmla="val 971"/>
                <a:gd name="f7" fmla="val 857"/>
                <a:gd name="f8" fmla="val 1443"/>
                <a:gd name="f9" fmla="val 592"/>
                <a:gd name="f10" fmla="val 1344"/>
                <a:gd name="f11" fmla="val 344"/>
                <a:gd name="f12" fmla="val 1041"/>
                <a:gd name="f13" fmla="val 111"/>
                <a:gd name="f14" fmla="val 782"/>
                <a:gd name="f15" fmla="val 53"/>
                <a:gd name="f16" fmla="val 545"/>
                <a:gd name="f17" fmla="val 275"/>
                <a:gd name="f18" fmla="val 117"/>
                <a:gd name="f19" fmla="val 150"/>
                <a:gd name="f20" fmla="val 329"/>
                <a:gd name="f21" fmla="val 584"/>
                <a:gd name="f22" fmla="val 243"/>
                <a:gd name="f23" fmla="val 911"/>
                <a:gd name="f24" fmla="val 47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49" h="1017">
                  <a:moveTo>
                    <a:pt x="f3" y="f4"/>
                  </a:moveTo>
                  <a:cubicBezTo>
                    <a:pt x="f5" y="f6"/>
                    <a:pt x="f1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0"/>
                    <a:pt x="f17" y="f18"/>
                    <a:pt x="f19" y="f20"/>
                  </a:cubicBezTo>
                  <a:cubicBezTo>
                    <a:pt x="f0" y="f21"/>
                    <a:pt x="f22" y="f23"/>
                    <a:pt x="f24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6" name="Freeform 7"/>
            <p:cNvSpPr/>
            <p:nvPr/>
          </p:nvSpPr>
          <p:spPr>
            <a:xfrm>
              <a:off x="251280" y="1780920"/>
              <a:ext cx="8035560" cy="5083200"/>
            </a:xfrm>
            <a:custGeom>
              <a:avLst/>
              <a:gdLst>
                <a:gd name="f0" fmla="val 0"/>
                <a:gd name="f1" fmla="val 1688"/>
                <a:gd name="f2" fmla="val 1066"/>
                <a:gd name="f3" fmla="val 1302"/>
                <a:gd name="f4" fmla="val 1416"/>
                <a:gd name="f5" fmla="val 1024"/>
                <a:gd name="f6" fmla="val 1551"/>
                <a:gd name="f7" fmla="val 962"/>
                <a:gd name="f8" fmla="val 1613"/>
                <a:gd name="f9" fmla="val 850"/>
                <a:gd name="f10" fmla="val 715"/>
                <a:gd name="f11" fmla="val 1606"/>
                <a:gd name="f12" fmla="val 575"/>
                <a:gd name="f13" fmla="val 1517"/>
                <a:gd name="f14" fmla="val 471"/>
                <a:gd name="f15" fmla="val 1336"/>
                <a:gd name="f16" fmla="val 258"/>
                <a:gd name="f17" fmla="val 1084"/>
                <a:gd name="f18" fmla="val 62"/>
                <a:gd name="f19" fmla="val 798"/>
                <a:gd name="f20" fmla="val 28"/>
                <a:gd name="f21" fmla="val 559"/>
                <a:gd name="f22" fmla="val 317"/>
                <a:gd name="f23" fmla="val 138"/>
                <a:gd name="f24" fmla="val 181"/>
                <a:gd name="f25" fmla="val 333"/>
                <a:gd name="f26" fmla="val 592"/>
                <a:gd name="f27" fmla="val 191"/>
                <a:gd name="f28" fmla="val 907"/>
                <a:gd name="f29" fmla="val 4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88" h="1066">
                  <a:moveTo>
                    <a:pt x="f3" y="f2"/>
                  </a:moveTo>
                  <a:cubicBezTo>
                    <a:pt x="f4" y="f5"/>
                    <a:pt x="f6" y="f7"/>
                    <a:pt x="f8" y="f9"/>
                  </a:cubicBezTo>
                  <a:cubicBezTo>
                    <a:pt x="f1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0"/>
                    <a:pt x="f22" y="f23"/>
                    <a:pt x="f24" y="f25"/>
                  </a:cubicBezTo>
                  <a:cubicBezTo>
                    <a:pt x="f0" y="f26"/>
                    <a:pt x="f27" y="f28"/>
                    <a:pt x="f29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7" name="Freeform 8"/>
            <p:cNvSpPr/>
            <p:nvPr/>
          </p:nvSpPr>
          <p:spPr>
            <a:xfrm>
              <a:off x="-1080" y="542520"/>
              <a:ext cx="10334160" cy="6321600"/>
            </a:xfrm>
            <a:custGeom>
              <a:avLst/>
              <a:gdLst>
                <a:gd name="f0" fmla="val 0"/>
                <a:gd name="f1" fmla="val 2171"/>
                <a:gd name="f2" fmla="val 1326"/>
                <a:gd name="f3" fmla="val 1873"/>
                <a:gd name="f4" fmla="val 1045"/>
                <a:gd name="f5" fmla="val 1825"/>
                <a:gd name="f6" fmla="val 678"/>
                <a:gd name="f7" fmla="val 1609"/>
                <a:gd name="f8" fmla="val 473"/>
                <a:gd name="f9" fmla="val 1406"/>
                <a:gd name="f10" fmla="val 281"/>
                <a:gd name="f11" fmla="val 1159"/>
                <a:gd name="f12" fmla="val 116"/>
                <a:gd name="f13" fmla="val 880"/>
                <a:gd name="f14" fmla="val 63"/>
                <a:gd name="f15" fmla="val 545"/>
                <a:gd name="f16" fmla="val 214"/>
                <a:gd name="f17" fmla="val 161"/>
                <a:gd name="f18" fmla="val 4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1" h="1326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0"/>
                    <a:pt x="f16" y="f17"/>
                    <a:pt x="f0" y="f18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8" name="Freeform 9"/>
            <p:cNvSpPr/>
            <p:nvPr/>
          </p:nvSpPr>
          <p:spPr>
            <a:xfrm>
              <a:off x="3600" y="6178680"/>
              <a:ext cx="504359" cy="681120"/>
            </a:xfrm>
            <a:custGeom>
              <a:avLst/>
              <a:gdLst>
                <a:gd name="f0" fmla="val 0"/>
                <a:gd name="f1" fmla="val 106"/>
                <a:gd name="f2" fmla="val 143"/>
                <a:gd name="f3" fmla="val 35"/>
                <a:gd name="f4" fmla="val 54"/>
                <a:gd name="f5" fmla="val 70"/>
                <a:gd name="f6" fmla="val 1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6" h="143">
                  <a:moveTo>
                    <a:pt x="f0" y="f0"/>
                  </a:moveTo>
                  <a:cubicBezTo>
                    <a:pt x="f3" y="f4"/>
                    <a:pt x="f5" y="f6"/>
                    <a:pt x="f1" y="f2"/>
                  </a:cubicBezTo>
                </a:path>
              </a:pathLst>
            </a:custGeom>
            <a:noFill/>
            <a:ln w="468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9" name="Freeform 10"/>
            <p:cNvSpPr/>
            <p:nvPr/>
          </p:nvSpPr>
          <p:spPr>
            <a:xfrm>
              <a:off x="-1080" y="-59400"/>
              <a:ext cx="11091600" cy="6923520"/>
            </a:xfrm>
            <a:custGeom>
              <a:avLst/>
              <a:gdLst>
                <a:gd name="f0" fmla="val 0"/>
                <a:gd name="f1" fmla="val 2330"/>
                <a:gd name="f2" fmla="val 1452"/>
                <a:gd name="f3" fmla="val 2046"/>
                <a:gd name="f4" fmla="val 1153"/>
                <a:gd name="f5" fmla="val 2049"/>
                <a:gd name="f6" fmla="val 821"/>
                <a:gd name="f7" fmla="val 1813"/>
                <a:gd name="f8" fmla="val 601"/>
                <a:gd name="f9" fmla="val 1569"/>
                <a:gd name="f10" fmla="val 375"/>
                <a:gd name="f11" fmla="val 1282"/>
                <a:gd name="f12" fmla="val 179"/>
                <a:gd name="f13" fmla="val 956"/>
                <a:gd name="f14" fmla="val 97"/>
                <a:gd name="f15" fmla="val 572"/>
                <a:gd name="f16" fmla="val 292"/>
                <a:gd name="f17" fmla="val 101"/>
                <a:gd name="f18" fmla="val 3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330" h="1452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0"/>
                    <a:pt x="f16" y="f17"/>
                    <a:pt x="f0" y="f18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0" name="Freeform 11"/>
            <p:cNvSpPr/>
            <p:nvPr/>
          </p:nvSpPr>
          <p:spPr>
            <a:xfrm>
              <a:off x="5426640" y="-1800"/>
              <a:ext cx="5787720" cy="6846840"/>
            </a:xfrm>
            <a:custGeom>
              <a:avLst/>
              <a:gdLst>
                <a:gd name="f0" fmla="val 0"/>
                <a:gd name="f1" fmla="val 1216"/>
                <a:gd name="f2" fmla="val 1436"/>
                <a:gd name="f3" fmla="val 1094"/>
                <a:gd name="f4" fmla="val 1114"/>
                <a:gd name="f5" fmla="val 904"/>
                <a:gd name="f6" fmla="val 770"/>
                <a:gd name="f7" fmla="val 709"/>
                <a:gd name="f8" fmla="val 551"/>
                <a:gd name="f9" fmla="val 509"/>
                <a:gd name="f10" fmla="val 327"/>
                <a:gd name="f11" fmla="val 274"/>
                <a:gd name="f12" fmla="val 12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16" h="1436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1" name="Freeform 12"/>
            <p:cNvSpPr/>
            <p:nvPr/>
          </p:nvSpPr>
          <p:spPr>
            <a:xfrm>
              <a:off x="-1080" y="-1800"/>
              <a:ext cx="1056959" cy="614160"/>
            </a:xfrm>
            <a:custGeom>
              <a:avLst/>
              <a:gdLst>
                <a:gd name="f0" fmla="val 0"/>
                <a:gd name="f1" fmla="val 222"/>
                <a:gd name="f2" fmla="val 129"/>
                <a:gd name="f3" fmla="val 152"/>
                <a:gd name="f4" fmla="val 35"/>
                <a:gd name="f5" fmla="val 76"/>
                <a:gd name="f6" fmla="val 7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22" h="129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2" name="Freeform 13"/>
            <p:cNvSpPr/>
            <p:nvPr/>
          </p:nvSpPr>
          <p:spPr>
            <a:xfrm>
              <a:off x="5821920" y="-1800"/>
              <a:ext cx="5587560" cy="6865920"/>
            </a:xfrm>
            <a:custGeom>
              <a:avLst/>
              <a:gdLst>
                <a:gd name="f0" fmla="val 0"/>
                <a:gd name="f1" fmla="val 1174"/>
                <a:gd name="f2" fmla="val 1440"/>
                <a:gd name="f3" fmla="val 1067"/>
                <a:gd name="f4" fmla="val 1124"/>
                <a:gd name="f5" fmla="val 887"/>
                <a:gd name="f6" fmla="val 797"/>
                <a:gd name="f7" fmla="val 698"/>
                <a:gd name="f8" fmla="val 577"/>
                <a:gd name="f9" fmla="val 500"/>
                <a:gd name="f10" fmla="val 348"/>
                <a:gd name="f11" fmla="val 270"/>
                <a:gd name="f12" fmla="val 14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174" h="1440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3" name="Freeform 14"/>
            <p:cNvSpPr/>
            <p:nvPr/>
          </p:nvSpPr>
          <p:spPr>
            <a:xfrm>
              <a:off x="3600" y="-6840"/>
              <a:ext cx="595080" cy="352440"/>
            </a:xfrm>
            <a:custGeom>
              <a:avLst/>
              <a:gdLst>
                <a:gd name="f0" fmla="val 0"/>
                <a:gd name="f1" fmla="val 125"/>
                <a:gd name="f2" fmla="val 74"/>
                <a:gd name="f3" fmla="val 85"/>
                <a:gd name="f4" fmla="val 22"/>
                <a:gd name="f5" fmla="val 43"/>
                <a:gd name="f6" fmla="val 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5" h="74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4" name="Freeform 15"/>
            <p:cNvSpPr/>
            <p:nvPr/>
          </p:nvSpPr>
          <p:spPr>
            <a:xfrm>
              <a:off x="6012360" y="-1800"/>
              <a:ext cx="5497200" cy="6865920"/>
            </a:xfrm>
            <a:custGeom>
              <a:avLst/>
              <a:gdLst>
                <a:gd name="f0" fmla="val 0"/>
                <a:gd name="f1" fmla="val 1155"/>
                <a:gd name="f2" fmla="val 1440"/>
                <a:gd name="f3" fmla="val 1056"/>
                <a:gd name="f4" fmla="val 1123"/>
                <a:gd name="f5" fmla="val 875"/>
                <a:gd name="f6" fmla="val 801"/>
                <a:gd name="f7" fmla="val 686"/>
                <a:gd name="f8" fmla="val 580"/>
                <a:gd name="f9" fmla="val 491"/>
                <a:gd name="f10" fmla="val 352"/>
                <a:gd name="f11" fmla="val 264"/>
                <a:gd name="f12" fmla="val 14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155" h="1440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12600">
              <a:solidFill>
                <a:srgbClr val="000000">
                  <a:alpha val="20000"/>
                </a:srgbClr>
              </a:solidFill>
              <a:custDash>
                <a:ds d="100000" sp="100000"/>
                <a:ds d="400000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5" name="Freeform 16"/>
            <p:cNvSpPr/>
            <p:nvPr/>
          </p:nvSpPr>
          <p:spPr>
            <a:xfrm>
              <a:off x="-1080" y="-1800"/>
              <a:ext cx="356760" cy="213480"/>
            </a:xfrm>
            <a:custGeom>
              <a:avLst/>
              <a:gdLst>
                <a:gd name="f0" fmla="val 0"/>
                <a:gd name="f1" fmla="val 75"/>
                <a:gd name="f2" fmla="val 45"/>
                <a:gd name="f3" fmla="val 50"/>
                <a:gd name="f4" fmla="val 14"/>
                <a:gd name="f5" fmla="val 25"/>
                <a:gd name="f6" fmla="val 2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5" h="45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12600">
              <a:solidFill>
                <a:srgbClr val="000000">
                  <a:alpha val="20000"/>
                </a:srgbClr>
              </a:solidFill>
              <a:custDash>
                <a:ds d="100000" sp="100000"/>
                <a:ds d="400000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6" name="Freeform 17"/>
            <p:cNvSpPr/>
            <p:nvPr/>
          </p:nvSpPr>
          <p:spPr>
            <a:xfrm>
              <a:off x="6210720" y="-6840"/>
              <a:ext cx="5522400" cy="6870599"/>
            </a:xfrm>
            <a:custGeom>
              <a:avLst/>
              <a:gdLst>
                <a:gd name="f0" fmla="val 0"/>
                <a:gd name="f1" fmla="val 1160"/>
                <a:gd name="f2" fmla="val 1441"/>
                <a:gd name="f3" fmla="val 1053"/>
                <a:gd name="f4" fmla="val 1129"/>
                <a:gd name="f5" fmla="val 892"/>
                <a:gd name="f6" fmla="val 817"/>
                <a:gd name="f7" fmla="val 705"/>
                <a:gd name="f8" fmla="val 599"/>
                <a:gd name="f9" fmla="val 503"/>
                <a:gd name="f10" fmla="val 365"/>
                <a:gd name="f11" fmla="val 270"/>
                <a:gd name="f12" fmla="val 15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160" h="1441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7" name="Freeform 18"/>
            <p:cNvSpPr/>
            <p:nvPr/>
          </p:nvSpPr>
          <p:spPr>
            <a:xfrm>
              <a:off x="6463080" y="-1800"/>
              <a:ext cx="5412960" cy="6865920"/>
            </a:xfrm>
            <a:custGeom>
              <a:avLst/>
              <a:gdLst>
                <a:gd name="f0" fmla="val 0"/>
                <a:gd name="f1" fmla="val 1137"/>
                <a:gd name="f2" fmla="val 1440"/>
                <a:gd name="f3" fmla="val 1040"/>
                <a:gd name="f4" fmla="val 1131"/>
                <a:gd name="f5" fmla="val 883"/>
                <a:gd name="f6" fmla="val 828"/>
                <a:gd name="f7" fmla="val 698"/>
                <a:gd name="f8" fmla="val 611"/>
                <a:gd name="f9" fmla="val 498"/>
                <a:gd name="f10" fmla="val 375"/>
                <a:gd name="f11" fmla="val 268"/>
                <a:gd name="f12" fmla="val 15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137" h="1440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8" name="Freeform 19"/>
            <p:cNvSpPr/>
            <p:nvPr/>
          </p:nvSpPr>
          <p:spPr>
            <a:xfrm>
              <a:off x="6877440" y="-1800"/>
              <a:ext cx="5036760" cy="6861240"/>
            </a:xfrm>
            <a:custGeom>
              <a:avLst/>
              <a:gdLst>
                <a:gd name="f0" fmla="val 0"/>
                <a:gd name="f1" fmla="val 1058"/>
                <a:gd name="f2" fmla="val 1439"/>
                <a:gd name="f3" fmla="val 1011"/>
                <a:gd name="f4" fmla="val 1131"/>
                <a:gd name="f5" fmla="val 825"/>
                <a:gd name="f6" fmla="val 841"/>
                <a:gd name="f7" fmla="val 648"/>
                <a:gd name="f8" fmla="val 617"/>
                <a:gd name="f9" fmla="val 462"/>
                <a:gd name="f10" fmla="val 383"/>
                <a:gd name="f11" fmla="val 248"/>
                <a:gd name="f12" fmla="val 16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58" h="1439">
                  <a:moveTo>
                    <a:pt x="f3" y="f2"/>
                  </a:moveTo>
                  <a:cubicBezTo>
                    <a:pt x="f1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9" name="Freeform 20"/>
            <p:cNvSpPr/>
            <p:nvPr/>
          </p:nvSpPr>
          <p:spPr>
            <a:xfrm>
              <a:off x="8768160" y="-1800"/>
              <a:ext cx="3417480" cy="2741760"/>
            </a:xfrm>
            <a:custGeom>
              <a:avLst/>
              <a:gdLst>
                <a:gd name="f0" fmla="val 360"/>
                <a:gd name="f1" fmla="val 0"/>
                <a:gd name="f2" fmla="val 718"/>
                <a:gd name="f3" fmla="val 575"/>
                <a:gd name="f4" fmla="val 500"/>
                <a:gd name="f5" fmla="val 260"/>
                <a:gd name="f6" fmla="val 16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18" h="575">
                  <a:moveTo>
                    <a:pt x="f2" y="f3"/>
                  </a:moveTo>
                  <a:cubicBezTo>
                    <a:pt x="f4" y="f0"/>
                    <a:pt x="f5" y="f6"/>
                    <a:pt x="f1" y="f1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0" name="Freeform 21"/>
            <p:cNvSpPr/>
            <p:nvPr/>
          </p:nvSpPr>
          <p:spPr>
            <a:xfrm>
              <a:off x="9235080" y="2880"/>
              <a:ext cx="2950919" cy="2554920"/>
            </a:xfrm>
            <a:custGeom>
              <a:avLst/>
              <a:gdLst>
                <a:gd name="f0" fmla="val 0"/>
                <a:gd name="f1" fmla="val 620"/>
                <a:gd name="f2" fmla="val 536"/>
                <a:gd name="f3" fmla="val 404"/>
                <a:gd name="f4" fmla="val 314"/>
                <a:gd name="f5" fmla="val 196"/>
                <a:gd name="f6" fmla="val 1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20" h="536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1" name="Freeform 22"/>
            <p:cNvSpPr/>
            <p:nvPr/>
          </p:nvSpPr>
          <p:spPr>
            <a:xfrm>
              <a:off x="10020960" y="-1800"/>
              <a:ext cx="2165039" cy="1357920"/>
            </a:xfrm>
            <a:custGeom>
              <a:avLst/>
              <a:gdLst>
                <a:gd name="f0" fmla="val 180"/>
                <a:gd name="f1" fmla="val 0"/>
                <a:gd name="f2" fmla="val 455"/>
                <a:gd name="f3" fmla="val 285"/>
                <a:gd name="f4" fmla="val 153"/>
                <a:gd name="f5" fmla="val 85"/>
                <a:gd name="f6" fmla="val 30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55" h="285">
                  <a:moveTo>
                    <a:pt x="f1" y="f1"/>
                  </a:moveTo>
                  <a:cubicBezTo>
                    <a:pt x="f4" y="f5"/>
                    <a:pt x="f6" y="f0"/>
                    <a:pt x="f2" y="f3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2" name="Freeform 23"/>
            <p:cNvSpPr/>
            <p:nvPr/>
          </p:nvSpPr>
          <p:spPr>
            <a:xfrm>
              <a:off x="11290680" y="-1800"/>
              <a:ext cx="894959" cy="534240"/>
            </a:xfrm>
            <a:custGeom>
              <a:avLst/>
              <a:gdLst>
                <a:gd name="f0" fmla="val 0"/>
                <a:gd name="f1" fmla="val 188"/>
                <a:gd name="f2" fmla="val 112"/>
                <a:gd name="f3" fmla="val 63"/>
                <a:gd name="f4" fmla="val 36"/>
                <a:gd name="f5" fmla="val 126"/>
                <a:gd name="f6" fmla="val 7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8" h="112">
                  <a:moveTo>
                    <a:pt x="f0" y="f0"/>
                  </a:moveTo>
                  <a:cubicBezTo>
                    <a:pt x="f3" y="f4"/>
                    <a:pt x="f5" y="f6"/>
                    <a:pt x="f1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23" name="Freeform: Shape 30"/>
          <p:cNvSpPr/>
          <p:nvPr/>
        </p:nvSpPr>
        <p:spPr>
          <a:xfrm rot="668400">
            <a:off x="1350886" y="3302336"/>
            <a:ext cx="4418280" cy="4259160"/>
          </a:xfrm>
          <a:custGeom>
            <a:avLst/>
            <a:gdLst>
              <a:gd name="f0" fmla="val 0"/>
              <a:gd name="f1" fmla="val 4507111"/>
              <a:gd name="f2" fmla="val 4344781"/>
              <a:gd name="f3" fmla="val 404107"/>
              <a:gd name="f4" fmla="val 371857"/>
              <a:gd name="f5" fmla="val 117359"/>
              <a:gd name="f6" fmla="val 333827"/>
              <a:gd name="f7" fmla="val 278567"/>
              <a:gd name="f8" fmla="val 311875"/>
              <a:gd name="f9" fmla="val 450459"/>
              <a:gd name="f10" fmla="val 307833"/>
              <a:gd name="f11" fmla="val 632970"/>
              <a:gd name="f12" fmla="val 264711"/>
              <a:gd name="f13" fmla="val 2579752"/>
              <a:gd name="f14" fmla="val 2253987"/>
              <a:gd name="f15" fmla="val 3769243"/>
              <a:gd name="f16" fmla="val 3569418"/>
              <a:gd name="f17" fmla="val 4141149"/>
              <a:gd name="f18" fmla="val 3816061"/>
              <a:gd name="f19" fmla="val 4210881"/>
              <a:gd name="f20" fmla="val 4114807"/>
              <a:gd name="f21" fmla="val 4279754"/>
              <a:gd name="f22" fmla="val 4440861"/>
              <a:gd name="f23" fmla="val 4332480"/>
              <a:gd name="f24" fmla="val 4341752"/>
              <a:gd name="f25" fmla="val 4296045"/>
              <a:gd name="f26" fmla="val 4097363"/>
              <a:gd name="f27" fmla="val 4343711"/>
              <a:gd name="f28" fmla="val 3912623"/>
              <a:gd name="f29" fmla="val 4335104"/>
              <a:gd name="f30" fmla="val 3749565"/>
              <a:gd name="f31" fmla="val 4321853"/>
              <a:gd name="f32" fmla="val 2445102"/>
              <a:gd name="f33" fmla="val 4215850"/>
              <a:gd name="f34" fmla="val 356405"/>
              <a:gd name="f35" fmla="val 3466499"/>
              <a:gd name="f36" fmla="val 36764"/>
              <a:gd name="f37" fmla="val 1629794"/>
              <a:gd name="f38" fmla="val -63123"/>
              <a:gd name="f39" fmla="val 1055823"/>
              <a:gd name="f40" fmla="val 45741"/>
              <a:gd name="f41" fmla="val 555869"/>
              <a:gd name="f42" fmla="val 300069"/>
              <a:gd name="f43" fmla="val 14475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4507111" h="4344781">
                <a:moveTo>
                  <a:pt x="f3" y="f0"/>
                </a:moveTo>
                <a:lnTo>
                  <a:pt x="f4" y="f5"/>
                </a:lnTo>
                <a:cubicBezTo>
                  <a:pt x="f6" y="f7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lnTo>
                  <a:pt x="f1" y="f24"/>
                </a:lnTo>
                <a:lnTo>
                  <a:pt x="f25" y="f2"/>
                </a:ln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lose/>
              </a:path>
            </a:pathLst>
          </a:custGeom>
          <a:solidFill>
            <a:srgbClr val="40404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4" name="Oval 32"/>
          <p:cNvSpPr/>
          <p:nvPr/>
        </p:nvSpPr>
        <p:spPr>
          <a:xfrm>
            <a:off x="2354400" y="691920"/>
            <a:ext cx="7761600" cy="5342760"/>
          </a:xfrm>
          <a:custGeom>
            <a:avLst/>
            <a:gdLst>
              <a:gd name="f0" fmla="val 7817532"/>
              <a:gd name="f1" fmla="val 36549"/>
              <a:gd name="f2" fmla="val 2751085"/>
              <a:gd name="f3" fmla="val -281221"/>
              <a:gd name="f4" fmla="val 925127"/>
              <a:gd name="f5" fmla="val 1526121"/>
              <a:gd name="f6" fmla="val -147339"/>
              <a:gd name="f7" fmla="val 3396884"/>
              <a:gd name="f8" fmla="val 16410"/>
              <a:gd name="f9" fmla="val 5267647"/>
              <a:gd name="f10" fmla="val 180159"/>
              <a:gd name="f11" fmla="val 1453184"/>
              <a:gd name="f12" fmla="val 3383382"/>
              <a:gd name="f13" fmla="val 7700800"/>
              <a:gd name="f14" fmla="val 5342763"/>
              <a:gd name="f15" fmla="val 5024455"/>
              <a:gd name="f16" fmla="val 5532775"/>
              <a:gd name="f17" fmla="val 3727624"/>
              <a:gd name="f18" fmla="val 5427392"/>
              <a:gd name="f19" fmla="val 2430794"/>
              <a:gd name="f20" fmla="val 5322009"/>
              <a:gd name="f21" fmla="val 354319"/>
              <a:gd name="f22" fmla="val 457704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7817532" h="5450297">
                <a:moveTo>
                  <a:pt x="f1" y="f2"/>
                </a:moveTo>
                <a:cubicBezTo>
                  <a:pt x="f3" y="f4"/>
                  <a:pt x="f5" y="f6"/>
                  <a:pt x="f7" y="f8"/>
                </a:cubicBezTo>
                <a:cubicBezTo>
                  <a:pt x="f9" y="f10"/>
                  <a:pt x="f0" y="f11"/>
                  <a:pt x="f0" y="f12"/>
                </a:cubicBez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22"/>
                  <a:pt x="f1" y="f2"/>
                </a:cubicBezTo>
                <a:close/>
              </a:path>
            </a:pathLst>
          </a:custGeom>
          <a:solidFill>
            <a:srgbClr val="F81B0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5" name="Title 1"/>
          <p:cNvSpPr txBox="1">
            <a:spLocks noGrp="1"/>
          </p:cNvSpPr>
          <p:nvPr>
            <p:ph type="title" idx="4294967295"/>
          </p:nvPr>
        </p:nvSpPr>
        <p:spPr>
          <a:xfrm>
            <a:off x="2616120" y="2061719"/>
            <a:ext cx="6959160" cy="1662119"/>
          </a:xfrm>
        </p:spPr>
        <p:txBody>
          <a:bodyPr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800"/>
              <a:t>Мария Конопницкая</a:t>
            </a:r>
            <a:r>
              <a:rPr lang="en-US" sz="4000"/>
              <a:t/>
            </a:r>
            <a:br>
              <a:rPr lang="en-US" sz="4000"/>
            </a:br>
            <a:r>
              <a:rPr lang="en-US" sz="4800"/>
              <a:t/>
            </a:r>
            <a:br>
              <a:rPr lang="en-US" sz="4800"/>
            </a:br>
            <a:endParaRPr lang="en-US" sz="4800"/>
          </a:p>
        </p:txBody>
      </p:sp>
      <p:sp>
        <p:nvSpPr>
          <p:cNvPr id="26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3389040" y="3783600"/>
            <a:ext cx="5413679" cy="1196280"/>
          </a:xfrm>
        </p:spPr>
        <p:txBody>
          <a:bodyPr wrap="square" lIns="91440" rIns="91440" bIns="4572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lnSpc>
                <a:spcPct val="85000"/>
              </a:lnSpc>
              <a:spcAft>
                <a:spcPts val="0"/>
              </a:spcAft>
              <a:buNone/>
            </a:pPr>
            <a:r>
              <a:rPr lang="pl-PL" sz="2000">
                <a:latin typeface="Calibri Light" pitchFamily="18"/>
              </a:rPr>
              <a:t> Jakub Balon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0" y="0"/>
            <a:ext cx="1219140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81B0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-417600" y="0"/>
            <a:ext cx="12583800" cy="6852959"/>
            <a:chOff x="-417600" y="0"/>
            <a:chExt cx="12583800" cy="6852959"/>
          </a:xfrm>
        </p:grpSpPr>
        <p:sp>
          <p:nvSpPr>
            <p:cNvPr id="4" name="Freeform 5"/>
            <p:cNvSpPr/>
            <p:nvPr/>
          </p:nvSpPr>
          <p:spPr>
            <a:xfrm>
              <a:off x="1306440" y="0"/>
              <a:ext cx="3862079" cy="6843240"/>
            </a:xfrm>
            <a:custGeom>
              <a:avLst/>
              <a:gdLst>
                <a:gd name="f0" fmla="val 0"/>
                <a:gd name="f1" fmla="val 813"/>
                <a:gd name="f2" fmla="val 1440"/>
                <a:gd name="f3" fmla="val 331"/>
                <a:gd name="f4" fmla="val 221"/>
                <a:gd name="f5" fmla="val 1039"/>
                <a:gd name="f6" fmla="val 43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3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Freeform 6"/>
            <p:cNvSpPr/>
            <p:nvPr/>
          </p:nvSpPr>
          <p:spPr>
            <a:xfrm>
              <a:off x="10626840" y="9360"/>
              <a:ext cx="1539360" cy="555120"/>
            </a:xfrm>
            <a:custGeom>
              <a:avLst/>
              <a:gdLst>
                <a:gd name="f0" fmla="val 0"/>
                <a:gd name="f1" fmla="val 324"/>
                <a:gd name="f2" fmla="val 117"/>
                <a:gd name="f3" fmla="val 223"/>
                <a:gd name="f4" fmla="val 64"/>
                <a:gd name="f5" fmla="val 107"/>
                <a:gd name="f6" fmla="val 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4" h="117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6" name="Freeform 7"/>
            <p:cNvSpPr/>
            <p:nvPr/>
          </p:nvSpPr>
          <p:spPr>
            <a:xfrm>
              <a:off x="10247399" y="5013360"/>
              <a:ext cx="1918800" cy="1829880"/>
            </a:xfrm>
            <a:custGeom>
              <a:avLst/>
              <a:gdLst>
                <a:gd name="f0" fmla="val 0"/>
                <a:gd name="f1" fmla="val 404"/>
                <a:gd name="f2" fmla="val 385"/>
                <a:gd name="f3" fmla="val 146"/>
                <a:gd name="f4" fmla="val 272"/>
                <a:gd name="f5" fmla="val 285"/>
                <a:gd name="f6" fmla="val 1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04" h="385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7" name="Freeform 8"/>
            <p:cNvSpPr/>
            <p:nvPr/>
          </p:nvSpPr>
          <p:spPr>
            <a:xfrm>
              <a:off x="1120680" y="0"/>
              <a:ext cx="3676320" cy="6843240"/>
            </a:xfrm>
            <a:custGeom>
              <a:avLst/>
              <a:gdLst>
                <a:gd name="f0" fmla="val 0"/>
                <a:gd name="f1" fmla="val 774"/>
                <a:gd name="f2" fmla="val 1440"/>
                <a:gd name="f3" fmla="val 312"/>
                <a:gd name="f4" fmla="val 240"/>
                <a:gd name="f5" fmla="val 1034"/>
                <a:gd name="f6" fmla="val 41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4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8" name="Freeform 9"/>
            <p:cNvSpPr/>
            <p:nvPr/>
          </p:nvSpPr>
          <p:spPr>
            <a:xfrm>
              <a:off x="11202840" y="9360"/>
              <a:ext cx="963359" cy="366480"/>
            </a:xfrm>
            <a:custGeom>
              <a:avLst/>
              <a:gdLst>
                <a:gd name="f0" fmla="val 0"/>
                <a:gd name="f1" fmla="val 203"/>
                <a:gd name="f2" fmla="val 77"/>
                <a:gd name="f3" fmla="val 138"/>
                <a:gd name="f4" fmla="val 46"/>
                <a:gd name="f5" fmla="val 68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03" h="77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9" name="Freeform 10"/>
            <p:cNvSpPr/>
            <p:nvPr/>
          </p:nvSpPr>
          <p:spPr>
            <a:xfrm>
              <a:off x="10495080" y="5275440"/>
              <a:ext cx="1666439" cy="1577519"/>
            </a:xfrm>
            <a:custGeom>
              <a:avLst/>
              <a:gdLst>
                <a:gd name="f0" fmla="val 0"/>
                <a:gd name="f1" fmla="val 351"/>
                <a:gd name="f2" fmla="val 332"/>
                <a:gd name="f3" fmla="val 125"/>
                <a:gd name="f4" fmla="val 232"/>
                <a:gd name="f5" fmla="val 245"/>
                <a:gd name="f6" fmla="val 1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51" h="33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0" name="Freeform 11"/>
            <p:cNvSpPr/>
            <p:nvPr/>
          </p:nvSpPr>
          <p:spPr>
            <a:xfrm>
              <a:off x="1001880" y="0"/>
              <a:ext cx="3620880" cy="6843240"/>
            </a:xfrm>
            <a:custGeom>
              <a:avLst/>
              <a:gdLst>
                <a:gd name="f0" fmla="val 0"/>
                <a:gd name="f1" fmla="val 762"/>
                <a:gd name="f2" fmla="val 1440"/>
                <a:gd name="f3" fmla="val 308"/>
                <a:gd name="f4" fmla="val 245"/>
                <a:gd name="f5" fmla="val 1033"/>
                <a:gd name="f6" fmla="val 40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62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1" name="Freeform 12"/>
            <p:cNvSpPr/>
            <p:nvPr/>
          </p:nvSpPr>
          <p:spPr>
            <a:xfrm>
              <a:off x="11501279" y="9360"/>
              <a:ext cx="664920" cy="256680"/>
            </a:xfrm>
            <a:custGeom>
              <a:avLst/>
              <a:gdLst>
                <a:gd name="f0" fmla="val 0"/>
                <a:gd name="f1" fmla="val 140"/>
                <a:gd name="f2" fmla="val 54"/>
                <a:gd name="f3" fmla="val 95"/>
                <a:gd name="f4" fmla="val 34"/>
                <a:gd name="f5" fmla="val 48"/>
                <a:gd name="f6" fmla="val 1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0" h="54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2" name="Freeform 13"/>
            <p:cNvSpPr/>
            <p:nvPr/>
          </p:nvSpPr>
          <p:spPr>
            <a:xfrm>
              <a:off x="10640880" y="5408640"/>
              <a:ext cx="1525320" cy="1434600"/>
            </a:xfrm>
            <a:custGeom>
              <a:avLst/>
              <a:gdLst>
                <a:gd name="f0" fmla="val 0"/>
                <a:gd name="f1" fmla="val 321"/>
                <a:gd name="f2" fmla="val 302"/>
                <a:gd name="f3" fmla="val 114"/>
                <a:gd name="f4" fmla="val 210"/>
                <a:gd name="f5" fmla="val 223"/>
                <a:gd name="f6" fmla="val 10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1" h="30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3" name="Freeform 14"/>
            <p:cNvSpPr/>
            <p:nvPr/>
          </p:nvSpPr>
          <p:spPr>
            <a:xfrm>
              <a:off x="1001880" y="0"/>
              <a:ext cx="3244320" cy="6843240"/>
            </a:xfrm>
            <a:custGeom>
              <a:avLst/>
              <a:gdLst>
                <a:gd name="f0" fmla="val 0"/>
                <a:gd name="f1" fmla="val 683"/>
                <a:gd name="f2" fmla="val 1440"/>
                <a:gd name="f3" fmla="val 258"/>
                <a:gd name="f4" fmla="val 256"/>
                <a:gd name="f5" fmla="val 1041"/>
                <a:gd name="f6" fmla="val 35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83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4" name="Freeform 15"/>
            <p:cNvSpPr/>
            <p:nvPr/>
          </p:nvSpPr>
          <p:spPr>
            <a:xfrm>
              <a:off x="10802880" y="5518080"/>
              <a:ext cx="1363320" cy="1325160"/>
            </a:xfrm>
            <a:custGeom>
              <a:avLst/>
              <a:gdLst>
                <a:gd name="f0" fmla="val 0"/>
                <a:gd name="f1" fmla="val 287"/>
                <a:gd name="f2" fmla="val 279"/>
                <a:gd name="f3" fmla="val 101"/>
                <a:gd name="f4" fmla="val 193"/>
                <a:gd name="f5" fmla="val 198"/>
                <a:gd name="f6" fmla="val 1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7" h="279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5" name="Freeform 16"/>
            <p:cNvSpPr/>
            <p:nvPr/>
          </p:nvSpPr>
          <p:spPr>
            <a:xfrm>
              <a:off x="888840" y="0"/>
              <a:ext cx="3230280" cy="6843240"/>
            </a:xfrm>
            <a:custGeom>
              <a:avLst/>
              <a:gdLst>
                <a:gd name="f0" fmla="val 0"/>
                <a:gd name="f1" fmla="val 680"/>
                <a:gd name="f2" fmla="val 1440"/>
                <a:gd name="f3" fmla="val 257"/>
                <a:gd name="f4" fmla="val 265"/>
                <a:gd name="f5" fmla="val 1026"/>
                <a:gd name="f6" fmla="val 3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8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6" name="Freeform 17"/>
            <p:cNvSpPr/>
            <p:nvPr/>
          </p:nvSpPr>
          <p:spPr>
            <a:xfrm>
              <a:off x="10979280" y="5694480"/>
              <a:ext cx="1186920" cy="1149120"/>
            </a:xfrm>
            <a:custGeom>
              <a:avLst/>
              <a:gdLst>
                <a:gd name="f0" fmla="val 0"/>
                <a:gd name="f1" fmla="val 250"/>
                <a:gd name="f2" fmla="val 242"/>
                <a:gd name="f3" fmla="val 88"/>
                <a:gd name="f4" fmla="val 166"/>
                <a:gd name="f5" fmla="val 172"/>
                <a:gd name="f6" fmla="val 8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0" h="24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7" name="Freeform 18"/>
            <p:cNvSpPr/>
            <p:nvPr/>
          </p:nvSpPr>
          <p:spPr>
            <a:xfrm>
              <a:off x="484200" y="0"/>
              <a:ext cx="3420720" cy="6843240"/>
            </a:xfrm>
            <a:custGeom>
              <a:avLst/>
              <a:gdLst>
                <a:gd name="f0" fmla="val 0"/>
                <a:gd name="f1" fmla="val 720"/>
                <a:gd name="f2" fmla="val 1440"/>
                <a:gd name="f3" fmla="val 316"/>
                <a:gd name="f4" fmla="val 282"/>
                <a:gd name="f5" fmla="val 1018"/>
                <a:gd name="f6" fmla="val 36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2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8" name="Freeform 19"/>
            <p:cNvSpPr/>
            <p:nvPr/>
          </p:nvSpPr>
          <p:spPr>
            <a:xfrm>
              <a:off x="11287080" y="6049800"/>
              <a:ext cx="879119" cy="793440"/>
            </a:xfrm>
            <a:custGeom>
              <a:avLst/>
              <a:gdLst>
                <a:gd name="f0" fmla="val 0"/>
                <a:gd name="f1" fmla="val 185"/>
                <a:gd name="f2" fmla="val 167"/>
                <a:gd name="f3" fmla="val 63"/>
                <a:gd name="f4" fmla="val 114"/>
                <a:gd name="f5" fmla="val 125"/>
                <a:gd name="f6" fmla="val 5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5" h="167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9" name="Freeform 20"/>
            <p:cNvSpPr/>
            <p:nvPr/>
          </p:nvSpPr>
          <p:spPr>
            <a:xfrm>
              <a:off x="598320" y="0"/>
              <a:ext cx="2717280" cy="6843240"/>
            </a:xfrm>
            <a:custGeom>
              <a:avLst/>
              <a:gdLst>
                <a:gd name="f0" fmla="val 0"/>
                <a:gd name="f1" fmla="val 572"/>
                <a:gd name="f2" fmla="val 1440"/>
                <a:gd name="f3" fmla="val 213"/>
                <a:gd name="f4" fmla="val 320"/>
                <a:gd name="f5" fmla="val 979"/>
                <a:gd name="f6" fmla="val 16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2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12600">
              <a:solidFill>
                <a:srgbClr val="000000">
                  <a:alpha val="20000"/>
                </a:srgbClr>
              </a:solidFill>
              <a:custDash>
                <a:ds d="100000" sp="100000"/>
                <a:ds d="400000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0" name="Freeform 21"/>
            <p:cNvSpPr/>
            <p:nvPr/>
          </p:nvSpPr>
          <p:spPr>
            <a:xfrm>
              <a:off x="262080" y="0"/>
              <a:ext cx="2944440" cy="6843240"/>
            </a:xfrm>
            <a:custGeom>
              <a:avLst/>
              <a:gdLst>
                <a:gd name="f0" fmla="val 0"/>
                <a:gd name="f1" fmla="val 620"/>
                <a:gd name="f2" fmla="val 1440"/>
                <a:gd name="f3" fmla="val 248"/>
                <a:gd name="f4" fmla="val 325"/>
                <a:gd name="f5" fmla="val 960"/>
                <a:gd name="f6" fmla="val 18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2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1076923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1" name="Freeform 22"/>
            <p:cNvSpPr/>
            <p:nvPr/>
          </p:nvSpPr>
          <p:spPr>
            <a:xfrm>
              <a:off x="-417600" y="0"/>
              <a:ext cx="2403000" cy="6843240"/>
            </a:xfrm>
            <a:custGeom>
              <a:avLst/>
              <a:gdLst>
                <a:gd name="f0" fmla="val 0"/>
                <a:gd name="f1" fmla="val 506"/>
                <a:gd name="f2" fmla="val 1440"/>
                <a:gd name="f3" fmla="val 109"/>
                <a:gd name="f4" fmla="val 356"/>
                <a:gd name="f5" fmla="val 943"/>
                <a:gd name="f6" fmla="val 1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06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2" name="Freeform 23"/>
            <p:cNvSpPr/>
            <p:nvPr/>
          </p:nvSpPr>
          <p:spPr>
            <a:xfrm>
              <a:off x="14400" y="9360"/>
              <a:ext cx="1771200" cy="3198600"/>
            </a:xfrm>
            <a:custGeom>
              <a:avLst/>
              <a:gdLst>
                <a:gd name="f0" fmla="val 0"/>
                <a:gd name="f1" fmla="val 373"/>
                <a:gd name="f2" fmla="val 673"/>
                <a:gd name="f3" fmla="val 175"/>
                <a:gd name="f4" fmla="val 183"/>
                <a:gd name="f5" fmla="val 51"/>
                <a:gd name="f6" fmla="val 40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73" h="673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3" name="Freeform 24"/>
            <p:cNvSpPr/>
            <p:nvPr/>
          </p:nvSpPr>
          <p:spPr>
            <a:xfrm>
              <a:off x="4680" y="6016680"/>
              <a:ext cx="213840" cy="826559"/>
            </a:xfrm>
            <a:custGeom>
              <a:avLst/>
              <a:gdLst>
                <a:gd name="f0" fmla="val 0"/>
                <a:gd name="f1" fmla="val 45"/>
                <a:gd name="f2" fmla="val 174"/>
                <a:gd name="f3" fmla="val 11"/>
                <a:gd name="f4" fmla="val 59"/>
                <a:gd name="f5" fmla="val 26"/>
                <a:gd name="f6" fmla="val 11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5" h="174">
                  <a:moveTo>
                    <a:pt x="f0" y="f0"/>
                  </a:moveTo>
                  <a:cubicBezTo>
                    <a:pt x="f3" y="f4"/>
                    <a:pt x="f5" y="f6"/>
                    <a:pt x="f1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4" name="Freeform 25"/>
            <p:cNvSpPr/>
            <p:nvPr/>
          </p:nvSpPr>
          <p:spPr>
            <a:xfrm>
              <a:off x="14400" y="0"/>
              <a:ext cx="1561680" cy="2228400"/>
            </a:xfrm>
            <a:custGeom>
              <a:avLst/>
              <a:gdLst>
                <a:gd name="f0" fmla="val 0"/>
                <a:gd name="f1" fmla="val 329"/>
                <a:gd name="f2" fmla="val 469"/>
                <a:gd name="f3" fmla="val 189"/>
                <a:gd name="f4" fmla="val 133"/>
                <a:gd name="f5" fmla="val 69"/>
                <a:gd name="f6" fmla="val 2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9" h="469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25" name="Rectangle 33"/>
          <p:cNvSpPr/>
          <p:nvPr/>
        </p:nvSpPr>
        <p:spPr>
          <a:xfrm>
            <a:off x="791640" y="1047239"/>
            <a:ext cx="5936399" cy="502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81B0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Isosceles Triangle 22"/>
          <p:cNvSpPr/>
          <p:nvPr/>
        </p:nvSpPr>
        <p:spPr>
          <a:xfrm>
            <a:off x="3918240" y="5819040"/>
            <a:ext cx="0" cy="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 gdRefY="" minY="0" maxY="0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F81B0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Rectangle 37"/>
          <p:cNvSpPr/>
          <p:nvPr/>
        </p:nvSpPr>
        <p:spPr>
          <a:xfrm>
            <a:off x="791640" y="1634400"/>
            <a:ext cx="5935319" cy="3916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81B0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872999" y="2789280"/>
            <a:ext cx="5767919" cy="2683080"/>
          </a:xfrm>
        </p:spPr>
        <p:txBody>
          <a:bodyPr anchor="t"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ru-RU" sz="2200" dirty="0" smtClean="0">
                <a:latin typeface="Arial" pitchFamily="34"/>
              </a:rPr>
              <a:t>Конопницкая </a:t>
            </a:r>
            <a:r>
              <a:rPr lang="ru-RU" sz="2200" dirty="0">
                <a:latin typeface="Arial" pitchFamily="34"/>
              </a:rPr>
              <a:t>родилась в Сувалках 23 мая 1842 года. Ее отец, Юзеф Василовский, был юристом. Она училась на дому и провела год (1855–56) в монастырской пенсии Сестр Евхаристического Поклонения в Варшаве.</a:t>
            </a:r>
          </a:p>
        </p:txBody>
      </p:sp>
      <p:pic>
        <p:nvPicPr>
          <p:cNvPr id="29" name="Pictur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 t="1955" b="5702"/>
          <a:stretch>
            <a:fillRect/>
          </a:stretch>
        </p:blipFill>
        <p:spPr>
          <a:xfrm>
            <a:off x="7549919" y="360"/>
            <a:ext cx="4641480" cy="6857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Кем она была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latin typeface="Consolas" pitchFamily="18"/>
              </a:rPr>
              <a:t>Кем она была?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741560" y="803160"/>
            <a:ext cx="7120440" cy="5248440"/>
          </a:xfrm>
        </p:spPr>
        <p:txBody>
          <a:bodyPr anchor="t"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9pPr>
          </a:lstStyle>
          <a:p>
            <a:pPr marL="0" lvl="0" indent="0" algn="ctr">
              <a:spcBef>
                <a:spcPts val="1001"/>
              </a:spcBef>
              <a:buNone/>
            </a:pPr>
            <a:endParaRPr lang="ru-RU" dirty="0">
              <a:latin typeface="Rockwell" pitchFamily="18"/>
            </a:endParaRPr>
          </a:p>
          <a:p>
            <a:pPr marL="0" lvl="0" indent="0" algn="ctr">
              <a:spcBef>
                <a:spcPts val="1001"/>
              </a:spcBef>
              <a:buNone/>
            </a:pPr>
            <a:endParaRPr lang="ru-RU" dirty="0">
              <a:latin typeface="Rockwell" pitchFamily="18"/>
            </a:endParaRPr>
          </a:p>
          <a:p>
            <a:pPr lvl="0">
              <a:buNone/>
            </a:pPr>
            <a:r>
              <a:rPr lang="ru-RU" sz="2000" dirty="0" smtClean="0">
                <a:latin typeface="Rockwell" pitchFamily="18"/>
              </a:rPr>
              <a:t>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Мария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Конопницкая была польской поэтессой, романисткой, детской писательницей, переводчицей, журналисткой, критиком и активисткой, боровшейся за права женщин и за независимость Польши. Она писала под псевдонимом Ян Сава. Она была одной из самых важных поэтесс позитивистского периода в Польше.</a:t>
            </a:r>
          </a:p>
          <a:p>
            <a:pPr marL="0" lvl="0" indent="0" algn="ctr">
              <a:spcBef>
                <a:spcPts val="1001"/>
              </a:spcBef>
              <a:buNone/>
            </a:pPr>
            <a:endParaRPr lang="ru-RU" dirty="0">
              <a:latin typeface="Rockwell" pitchFamily="18"/>
            </a:endParaRPr>
          </a:p>
          <a:p>
            <a:pPr marL="0" lvl="0" indent="0" algn="ctr">
              <a:spcBef>
                <a:spcPts val="1001"/>
              </a:spcBef>
              <a:buNone/>
            </a:pPr>
            <a:endParaRPr lang="ru-RU" dirty="0">
              <a:latin typeface="Rockwell" pitchFamily="18"/>
            </a:endParaRPr>
          </a:p>
          <a:p>
            <a:pPr marL="0" lvl="0" indent="0" algn="ctr">
              <a:spcBef>
                <a:spcPts val="1001"/>
              </a:spcBef>
              <a:buNone/>
            </a:pPr>
            <a:endParaRPr lang="ru-RU" dirty="0">
              <a:latin typeface="Rockwell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/>
          <p:nvPr/>
        </p:nvSpPr>
        <p:spPr>
          <a:xfrm>
            <a:off x="0" y="0"/>
            <a:ext cx="1219140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81B0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-417600" y="0"/>
            <a:ext cx="12583800" cy="6852959"/>
            <a:chOff x="-417600" y="0"/>
            <a:chExt cx="12583800" cy="6852959"/>
          </a:xfrm>
        </p:grpSpPr>
        <p:sp>
          <p:nvSpPr>
            <p:cNvPr id="4" name="Freeform 5"/>
            <p:cNvSpPr/>
            <p:nvPr/>
          </p:nvSpPr>
          <p:spPr>
            <a:xfrm>
              <a:off x="1306440" y="0"/>
              <a:ext cx="3862079" cy="6843240"/>
            </a:xfrm>
            <a:custGeom>
              <a:avLst/>
              <a:gdLst>
                <a:gd name="f0" fmla="val 0"/>
                <a:gd name="f1" fmla="val 813"/>
                <a:gd name="f2" fmla="val 1440"/>
                <a:gd name="f3" fmla="val 331"/>
                <a:gd name="f4" fmla="val 221"/>
                <a:gd name="f5" fmla="val 1039"/>
                <a:gd name="f6" fmla="val 43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3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Freeform 6"/>
            <p:cNvSpPr/>
            <p:nvPr/>
          </p:nvSpPr>
          <p:spPr>
            <a:xfrm>
              <a:off x="10626840" y="9360"/>
              <a:ext cx="1539360" cy="555120"/>
            </a:xfrm>
            <a:custGeom>
              <a:avLst/>
              <a:gdLst>
                <a:gd name="f0" fmla="val 0"/>
                <a:gd name="f1" fmla="val 324"/>
                <a:gd name="f2" fmla="val 117"/>
                <a:gd name="f3" fmla="val 223"/>
                <a:gd name="f4" fmla="val 64"/>
                <a:gd name="f5" fmla="val 107"/>
                <a:gd name="f6" fmla="val 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4" h="117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6" name="Freeform 7"/>
            <p:cNvSpPr/>
            <p:nvPr/>
          </p:nvSpPr>
          <p:spPr>
            <a:xfrm>
              <a:off x="10247399" y="5013360"/>
              <a:ext cx="1918800" cy="1829880"/>
            </a:xfrm>
            <a:custGeom>
              <a:avLst/>
              <a:gdLst>
                <a:gd name="f0" fmla="val 0"/>
                <a:gd name="f1" fmla="val 404"/>
                <a:gd name="f2" fmla="val 385"/>
                <a:gd name="f3" fmla="val 146"/>
                <a:gd name="f4" fmla="val 272"/>
                <a:gd name="f5" fmla="val 285"/>
                <a:gd name="f6" fmla="val 1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04" h="385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7" name="Freeform 8"/>
            <p:cNvSpPr/>
            <p:nvPr/>
          </p:nvSpPr>
          <p:spPr>
            <a:xfrm>
              <a:off x="1120680" y="0"/>
              <a:ext cx="3676320" cy="6843240"/>
            </a:xfrm>
            <a:custGeom>
              <a:avLst/>
              <a:gdLst>
                <a:gd name="f0" fmla="val 0"/>
                <a:gd name="f1" fmla="val 774"/>
                <a:gd name="f2" fmla="val 1440"/>
                <a:gd name="f3" fmla="val 312"/>
                <a:gd name="f4" fmla="val 240"/>
                <a:gd name="f5" fmla="val 1034"/>
                <a:gd name="f6" fmla="val 41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4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8" name="Freeform 9"/>
            <p:cNvSpPr/>
            <p:nvPr/>
          </p:nvSpPr>
          <p:spPr>
            <a:xfrm>
              <a:off x="11202840" y="9360"/>
              <a:ext cx="963359" cy="366480"/>
            </a:xfrm>
            <a:custGeom>
              <a:avLst/>
              <a:gdLst>
                <a:gd name="f0" fmla="val 0"/>
                <a:gd name="f1" fmla="val 203"/>
                <a:gd name="f2" fmla="val 77"/>
                <a:gd name="f3" fmla="val 138"/>
                <a:gd name="f4" fmla="val 46"/>
                <a:gd name="f5" fmla="val 68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03" h="77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9" name="Freeform 10"/>
            <p:cNvSpPr/>
            <p:nvPr/>
          </p:nvSpPr>
          <p:spPr>
            <a:xfrm>
              <a:off x="10495080" y="5275440"/>
              <a:ext cx="1666439" cy="1577519"/>
            </a:xfrm>
            <a:custGeom>
              <a:avLst/>
              <a:gdLst>
                <a:gd name="f0" fmla="val 0"/>
                <a:gd name="f1" fmla="val 351"/>
                <a:gd name="f2" fmla="val 332"/>
                <a:gd name="f3" fmla="val 125"/>
                <a:gd name="f4" fmla="val 232"/>
                <a:gd name="f5" fmla="val 245"/>
                <a:gd name="f6" fmla="val 1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51" h="33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0" name="Freeform 11"/>
            <p:cNvSpPr/>
            <p:nvPr/>
          </p:nvSpPr>
          <p:spPr>
            <a:xfrm>
              <a:off x="1001880" y="0"/>
              <a:ext cx="3620880" cy="6843240"/>
            </a:xfrm>
            <a:custGeom>
              <a:avLst/>
              <a:gdLst>
                <a:gd name="f0" fmla="val 0"/>
                <a:gd name="f1" fmla="val 762"/>
                <a:gd name="f2" fmla="val 1440"/>
                <a:gd name="f3" fmla="val 308"/>
                <a:gd name="f4" fmla="val 245"/>
                <a:gd name="f5" fmla="val 1033"/>
                <a:gd name="f6" fmla="val 40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62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1" name="Freeform 12"/>
            <p:cNvSpPr/>
            <p:nvPr/>
          </p:nvSpPr>
          <p:spPr>
            <a:xfrm>
              <a:off x="11501279" y="9360"/>
              <a:ext cx="664920" cy="256680"/>
            </a:xfrm>
            <a:custGeom>
              <a:avLst/>
              <a:gdLst>
                <a:gd name="f0" fmla="val 0"/>
                <a:gd name="f1" fmla="val 140"/>
                <a:gd name="f2" fmla="val 54"/>
                <a:gd name="f3" fmla="val 95"/>
                <a:gd name="f4" fmla="val 34"/>
                <a:gd name="f5" fmla="val 48"/>
                <a:gd name="f6" fmla="val 1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0" h="54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2" name="Freeform 13"/>
            <p:cNvSpPr/>
            <p:nvPr/>
          </p:nvSpPr>
          <p:spPr>
            <a:xfrm>
              <a:off x="10640880" y="5408640"/>
              <a:ext cx="1525320" cy="1434600"/>
            </a:xfrm>
            <a:custGeom>
              <a:avLst/>
              <a:gdLst>
                <a:gd name="f0" fmla="val 0"/>
                <a:gd name="f1" fmla="val 321"/>
                <a:gd name="f2" fmla="val 302"/>
                <a:gd name="f3" fmla="val 114"/>
                <a:gd name="f4" fmla="val 210"/>
                <a:gd name="f5" fmla="val 223"/>
                <a:gd name="f6" fmla="val 10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1" h="30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3" name="Freeform 14"/>
            <p:cNvSpPr/>
            <p:nvPr/>
          </p:nvSpPr>
          <p:spPr>
            <a:xfrm>
              <a:off x="1001880" y="0"/>
              <a:ext cx="3244320" cy="6843240"/>
            </a:xfrm>
            <a:custGeom>
              <a:avLst/>
              <a:gdLst>
                <a:gd name="f0" fmla="val 0"/>
                <a:gd name="f1" fmla="val 683"/>
                <a:gd name="f2" fmla="val 1440"/>
                <a:gd name="f3" fmla="val 258"/>
                <a:gd name="f4" fmla="val 256"/>
                <a:gd name="f5" fmla="val 1041"/>
                <a:gd name="f6" fmla="val 35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83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4" name="Freeform 15"/>
            <p:cNvSpPr/>
            <p:nvPr/>
          </p:nvSpPr>
          <p:spPr>
            <a:xfrm>
              <a:off x="10802880" y="5518080"/>
              <a:ext cx="1363320" cy="1325160"/>
            </a:xfrm>
            <a:custGeom>
              <a:avLst/>
              <a:gdLst>
                <a:gd name="f0" fmla="val 0"/>
                <a:gd name="f1" fmla="val 287"/>
                <a:gd name="f2" fmla="val 279"/>
                <a:gd name="f3" fmla="val 101"/>
                <a:gd name="f4" fmla="val 193"/>
                <a:gd name="f5" fmla="val 198"/>
                <a:gd name="f6" fmla="val 1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7" h="279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5" name="Freeform 16"/>
            <p:cNvSpPr/>
            <p:nvPr/>
          </p:nvSpPr>
          <p:spPr>
            <a:xfrm>
              <a:off x="888840" y="0"/>
              <a:ext cx="3230280" cy="6843240"/>
            </a:xfrm>
            <a:custGeom>
              <a:avLst/>
              <a:gdLst>
                <a:gd name="f0" fmla="val 0"/>
                <a:gd name="f1" fmla="val 680"/>
                <a:gd name="f2" fmla="val 1440"/>
                <a:gd name="f3" fmla="val 257"/>
                <a:gd name="f4" fmla="val 265"/>
                <a:gd name="f5" fmla="val 1026"/>
                <a:gd name="f6" fmla="val 3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8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6" name="Freeform 17"/>
            <p:cNvSpPr/>
            <p:nvPr/>
          </p:nvSpPr>
          <p:spPr>
            <a:xfrm>
              <a:off x="10979280" y="5694480"/>
              <a:ext cx="1186920" cy="1149120"/>
            </a:xfrm>
            <a:custGeom>
              <a:avLst/>
              <a:gdLst>
                <a:gd name="f0" fmla="val 0"/>
                <a:gd name="f1" fmla="val 250"/>
                <a:gd name="f2" fmla="val 242"/>
                <a:gd name="f3" fmla="val 88"/>
                <a:gd name="f4" fmla="val 166"/>
                <a:gd name="f5" fmla="val 172"/>
                <a:gd name="f6" fmla="val 8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0" h="24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7" name="Freeform 18"/>
            <p:cNvSpPr/>
            <p:nvPr/>
          </p:nvSpPr>
          <p:spPr>
            <a:xfrm>
              <a:off x="484200" y="0"/>
              <a:ext cx="3420720" cy="6843240"/>
            </a:xfrm>
            <a:custGeom>
              <a:avLst/>
              <a:gdLst>
                <a:gd name="f0" fmla="val 0"/>
                <a:gd name="f1" fmla="val 720"/>
                <a:gd name="f2" fmla="val 1440"/>
                <a:gd name="f3" fmla="val 316"/>
                <a:gd name="f4" fmla="val 282"/>
                <a:gd name="f5" fmla="val 1018"/>
                <a:gd name="f6" fmla="val 36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2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8" name="Freeform 19"/>
            <p:cNvSpPr/>
            <p:nvPr/>
          </p:nvSpPr>
          <p:spPr>
            <a:xfrm>
              <a:off x="11287080" y="6049800"/>
              <a:ext cx="879119" cy="793440"/>
            </a:xfrm>
            <a:custGeom>
              <a:avLst/>
              <a:gdLst>
                <a:gd name="f0" fmla="val 0"/>
                <a:gd name="f1" fmla="val 185"/>
                <a:gd name="f2" fmla="val 167"/>
                <a:gd name="f3" fmla="val 63"/>
                <a:gd name="f4" fmla="val 114"/>
                <a:gd name="f5" fmla="val 125"/>
                <a:gd name="f6" fmla="val 5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5" h="167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9" name="Freeform 20"/>
            <p:cNvSpPr/>
            <p:nvPr/>
          </p:nvSpPr>
          <p:spPr>
            <a:xfrm>
              <a:off x="598320" y="0"/>
              <a:ext cx="2717280" cy="6843240"/>
            </a:xfrm>
            <a:custGeom>
              <a:avLst/>
              <a:gdLst>
                <a:gd name="f0" fmla="val 0"/>
                <a:gd name="f1" fmla="val 572"/>
                <a:gd name="f2" fmla="val 1440"/>
                <a:gd name="f3" fmla="val 213"/>
                <a:gd name="f4" fmla="val 320"/>
                <a:gd name="f5" fmla="val 979"/>
                <a:gd name="f6" fmla="val 16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2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12600">
              <a:solidFill>
                <a:srgbClr val="000000">
                  <a:alpha val="20000"/>
                </a:srgbClr>
              </a:solidFill>
              <a:custDash>
                <a:ds d="100000" sp="100000"/>
                <a:ds d="400000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0" name="Freeform 21"/>
            <p:cNvSpPr/>
            <p:nvPr/>
          </p:nvSpPr>
          <p:spPr>
            <a:xfrm>
              <a:off x="262080" y="0"/>
              <a:ext cx="2944440" cy="6843240"/>
            </a:xfrm>
            <a:custGeom>
              <a:avLst/>
              <a:gdLst>
                <a:gd name="f0" fmla="val 0"/>
                <a:gd name="f1" fmla="val 620"/>
                <a:gd name="f2" fmla="val 1440"/>
                <a:gd name="f3" fmla="val 248"/>
                <a:gd name="f4" fmla="val 325"/>
                <a:gd name="f5" fmla="val 960"/>
                <a:gd name="f6" fmla="val 18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2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1076923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1" name="Freeform 22"/>
            <p:cNvSpPr/>
            <p:nvPr/>
          </p:nvSpPr>
          <p:spPr>
            <a:xfrm>
              <a:off x="-417600" y="0"/>
              <a:ext cx="2403000" cy="6843240"/>
            </a:xfrm>
            <a:custGeom>
              <a:avLst/>
              <a:gdLst>
                <a:gd name="f0" fmla="val 0"/>
                <a:gd name="f1" fmla="val 506"/>
                <a:gd name="f2" fmla="val 1440"/>
                <a:gd name="f3" fmla="val 109"/>
                <a:gd name="f4" fmla="val 356"/>
                <a:gd name="f5" fmla="val 943"/>
                <a:gd name="f6" fmla="val 1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06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2" name="Freeform 23"/>
            <p:cNvSpPr/>
            <p:nvPr/>
          </p:nvSpPr>
          <p:spPr>
            <a:xfrm>
              <a:off x="14400" y="9360"/>
              <a:ext cx="1771200" cy="3198600"/>
            </a:xfrm>
            <a:custGeom>
              <a:avLst/>
              <a:gdLst>
                <a:gd name="f0" fmla="val 0"/>
                <a:gd name="f1" fmla="val 373"/>
                <a:gd name="f2" fmla="val 673"/>
                <a:gd name="f3" fmla="val 175"/>
                <a:gd name="f4" fmla="val 183"/>
                <a:gd name="f5" fmla="val 51"/>
                <a:gd name="f6" fmla="val 40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73" h="673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3" name="Freeform 24"/>
            <p:cNvSpPr/>
            <p:nvPr/>
          </p:nvSpPr>
          <p:spPr>
            <a:xfrm>
              <a:off x="4680" y="6016680"/>
              <a:ext cx="213840" cy="826559"/>
            </a:xfrm>
            <a:custGeom>
              <a:avLst/>
              <a:gdLst>
                <a:gd name="f0" fmla="val 0"/>
                <a:gd name="f1" fmla="val 45"/>
                <a:gd name="f2" fmla="val 174"/>
                <a:gd name="f3" fmla="val 11"/>
                <a:gd name="f4" fmla="val 59"/>
                <a:gd name="f5" fmla="val 26"/>
                <a:gd name="f6" fmla="val 11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5" h="174">
                  <a:moveTo>
                    <a:pt x="f0" y="f0"/>
                  </a:moveTo>
                  <a:cubicBezTo>
                    <a:pt x="f3" y="f4"/>
                    <a:pt x="f5" y="f6"/>
                    <a:pt x="f1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4" name="Freeform 25"/>
            <p:cNvSpPr/>
            <p:nvPr/>
          </p:nvSpPr>
          <p:spPr>
            <a:xfrm>
              <a:off x="14400" y="0"/>
              <a:ext cx="1561680" cy="2228400"/>
            </a:xfrm>
            <a:custGeom>
              <a:avLst/>
              <a:gdLst>
                <a:gd name="f0" fmla="val 0"/>
                <a:gd name="f1" fmla="val 329"/>
                <a:gd name="f2" fmla="val 469"/>
                <a:gd name="f3" fmla="val 189"/>
                <a:gd name="f4" fmla="val 133"/>
                <a:gd name="f5" fmla="val 69"/>
                <a:gd name="f6" fmla="val 2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9" h="469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25" name="Rectangle 36"/>
          <p:cNvSpPr/>
          <p:nvPr/>
        </p:nvSpPr>
        <p:spPr>
          <a:xfrm>
            <a:off x="807840" y="795600"/>
            <a:ext cx="5970240" cy="5248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9080">
            <a:solidFill>
              <a:srgbClr val="F81B02"/>
            </a:solidFill>
            <a:prstDash val="solid"/>
            <a:miter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26" name="Pictur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 t="1228" b="23984"/>
          <a:stretch>
            <a:fillRect/>
          </a:stretch>
        </p:blipFill>
        <p:spPr>
          <a:xfrm>
            <a:off x="972000" y="960120"/>
            <a:ext cx="5641560" cy="491904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Content Placeholder 8"/>
          <p:cNvSpPr txBox="1">
            <a:spLocks noGrp="1"/>
          </p:cNvSpPr>
          <p:nvPr>
            <p:ph type="body" idx="4294967295"/>
          </p:nvPr>
        </p:nvSpPr>
        <p:spPr>
          <a:xfrm>
            <a:off x="7293960" y="2338560"/>
            <a:ext cx="4099320" cy="3677759"/>
          </a:xfrm>
        </p:spPr>
        <p:txBody>
          <a:bodyPr anchor="t"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ru-RU" sz="2200" dirty="0" smtClean="0">
                <a:latin typeface="Arial" pitchFamily="34"/>
                <a:cs typeface="Times New Roman" pitchFamily="18"/>
              </a:rPr>
              <a:t>    Фотография </a:t>
            </a:r>
            <a:r>
              <a:rPr lang="ru-RU" sz="2200" dirty="0">
                <a:latin typeface="Arial" pitchFamily="34"/>
                <a:cs typeface="Times New Roman" pitchFamily="18"/>
              </a:rPr>
              <a:t>сделана </a:t>
            </a:r>
            <a:r>
              <a:rPr lang="ru-RU" sz="2200" dirty="0" smtClean="0">
                <a:latin typeface="Arial" pitchFamily="34"/>
                <a:cs typeface="Times New Roman" pitchFamily="18"/>
              </a:rPr>
              <a:t>между 1870 </a:t>
            </a:r>
            <a:r>
              <a:rPr lang="ru-RU" sz="2200" dirty="0">
                <a:latin typeface="Arial" pitchFamily="34"/>
                <a:cs typeface="Times New Roman" pitchFamily="18"/>
              </a:rPr>
              <a:t>(тысяча восемьсот семидесятым) и 1880 (тысяча восемьсот </a:t>
            </a:r>
            <a:r>
              <a:rPr lang="ru-RU" sz="2200" dirty="0" smtClean="0">
                <a:latin typeface="Arial" pitchFamily="34"/>
                <a:cs typeface="Times New Roman" pitchFamily="18"/>
              </a:rPr>
              <a:t>восьмидесятым</a:t>
            </a:r>
            <a:r>
              <a:rPr lang="ru-RU" sz="2200" dirty="0">
                <a:latin typeface="Arial" pitchFamily="34"/>
                <a:cs typeface="Times New Roman" pitchFamily="18"/>
              </a:rPr>
              <a:t>) годами.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9"/>
          <p:cNvSpPr/>
          <p:nvPr/>
        </p:nvSpPr>
        <p:spPr>
          <a:xfrm>
            <a:off x="0" y="0"/>
            <a:ext cx="1219140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81B0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3" name="Group 51"/>
          <p:cNvGrpSpPr/>
          <p:nvPr/>
        </p:nvGrpSpPr>
        <p:grpSpPr>
          <a:xfrm>
            <a:off x="-417600" y="0"/>
            <a:ext cx="12583800" cy="6852959"/>
            <a:chOff x="-417600" y="0"/>
            <a:chExt cx="12583800" cy="6852959"/>
          </a:xfrm>
        </p:grpSpPr>
        <p:sp>
          <p:nvSpPr>
            <p:cNvPr id="4" name="Freeform 5"/>
            <p:cNvSpPr/>
            <p:nvPr/>
          </p:nvSpPr>
          <p:spPr>
            <a:xfrm>
              <a:off x="1306440" y="0"/>
              <a:ext cx="3862079" cy="6843240"/>
            </a:xfrm>
            <a:custGeom>
              <a:avLst/>
              <a:gdLst>
                <a:gd name="f0" fmla="val 0"/>
                <a:gd name="f1" fmla="val 813"/>
                <a:gd name="f2" fmla="val 1440"/>
                <a:gd name="f3" fmla="val 331"/>
                <a:gd name="f4" fmla="val 221"/>
                <a:gd name="f5" fmla="val 1039"/>
                <a:gd name="f6" fmla="val 43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3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Freeform 6"/>
            <p:cNvSpPr/>
            <p:nvPr/>
          </p:nvSpPr>
          <p:spPr>
            <a:xfrm>
              <a:off x="10626840" y="9360"/>
              <a:ext cx="1539360" cy="555120"/>
            </a:xfrm>
            <a:custGeom>
              <a:avLst/>
              <a:gdLst>
                <a:gd name="f0" fmla="val 0"/>
                <a:gd name="f1" fmla="val 324"/>
                <a:gd name="f2" fmla="val 117"/>
                <a:gd name="f3" fmla="val 223"/>
                <a:gd name="f4" fmla="val 64"/>
                <a:gd name="f5" fmla="val 107"/>
                <a:gd name="f6" fmla="val 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4" h="117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6" name="Freeform 7"/>
            <p:cNvSpPr/>
            <p:nvPr/>
          </p:nvSpPr>
          <p:spPr>
            <a:xfrm>
              <a:off x="10247399" y="5013360"/>
              <a:ext cx="1918800" cy="1829880"/>
            </a:xfrm>
            <a:custGeom>
              <a:avLst/>
              <a:gdLst>
                <a:gd name="f0" fmla="val 0"/>
                <a:gd name="f1" fmla="val 404"/>
                <a:gd name="f2" fmla="val 385"/>
                <a:gd name="f3" fmla="val 146"/>
                <a:gd name="f4" fmla="val 272"/>
                <a:gd name="f5" fmla="val 285"/>
                <a:gd name="f6" fmla="val 1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04" h="385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7" name="Freeform 8"/>
            <p:cNvSpPr/>
            <p:nvPr/>
          </p:nvSpPr>
          <p:spPr>
            <a:xfrm>
              <a:off x="1120680" y="0"/>
              <a:ext cx="3676320" cy="6843240"/>
            </a:xfrm>
            <a:custGeom>
              <a:avLst/>
              <a:gdLst>
                <a:gd name="f0" fmla="val 0"/>
                <a:gd name="f1" fmla="val 774"/>
                <a:gd name="f2" fmla="val 1440"/>
                <a:gd name="f3" fmla="val 312"/>
                <a:gd name="f4" fmla="val 240"/>
                <a:gd name="f5" fmla="val 1034"/>
                <a:gd name="f6" fmla="val 41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4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8" name="Freeform 9"/>
            <p:cNvSpPr/>
            <p:nvPr/>
          </p:nvSpPr>
          <p:spPr>
            <a:xfrm>
              <a:off x="11202840" y="9360"/>
              <a:ext cx="963359" cy="366480"/>
            </a:xfrm>
            <a:custGeom>
              <a:avLst/>
              <a:gdLst>
                <a:gd name="f0" fmla="val 0"/>
                <a:gd name="f1" fmla="val 203"/>
                <a:gd name="f2" fmla="val 77"/>
                <a:gd name="f3" fmla="val 138"/>
                <a:gd name="f4" fmla="val 46"/>
                <a:gd name="f5" fmla="val 68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03" h="77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9" name="Freeform 10"/>
            <p:cNvSpPr/>
            <p:nvPr/>
          </p:nvSpPr>
          <p:spPr>
            <a:xfrm>
              <a:off x="10495080" y="5275440"/>
              <a:ext cx="1666439" cy="1577519"/>
            </a:xfrm>
            <a:custGeom>
              <a:avLst/>
              <a:gdLst>
                <a:gd name="f0" fmla="val 0"/>
                <a:gd name="f1" fmla="val 351"/>
                <a:gd name="f2" fmla="val 332"/>
                <a:gd name="f3" fmla="val 125"/>
                <a:gd name="f4" fmla="val 232"/>
                <a:gd name="f5" fmla="val 245"/>
                <a:gd name="f6" fmla="val 1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51" h="33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538462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0" name="Freeform 11"/>
            <p:cNvSpPr/>
            <p:nvPr/>
          </p:nvSpPr>
          <p:spPr>
            <a:xfrm>
              <a:off x="1001880" y="0"/>
              <a:ext cx="3620880" cy="6843240"/>
            </a:xfrm>
            <a:custGeom>
              <a:avLst/>
              <a:gdLst>
                <a:gd name="f0" fmla="val 0"/>
                <a:gd name="f1" fmla="val 762"/>
                <a:gd name="f2" fmla="val 1440"/>
                <a:gd name="f3" fmla="val 308"/>
                <a:gd name="f4" fmla="val 245"/>
                <a:gd name="f5" fmla="val 1033"/>
                <a:gd name="f6" fmla="val 40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62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1" name="Freeform 12"/>
            <p:cNvSpPr/>
            <p:nvPr/>
          </p:nvSpPr>
          <p:spPr>
            <a:xfrm>
              <a:off x="11501279" y="9360"/>
              <a:ext cx="664920" cy="256680"/>
            </a:xfrm>
            <a:custGeom>
              <a:avLst/>
              <a:gdLst>
                <a:gd name="f0" fmla="val 0"/>
                <a:gd name="f1" fmla="val 140"/>
                <a:gd name="f2" fmla="val 54"/>
                <a:gd name="f3" fmla="val 95"/>
                <a:gd name="f4" fmla="val 34"/>
                <a:gd name="f5" fmla="val 48"/>
                <a:gd name="f6" fmla="val 1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0" h="54">
                  <a:moveTo>
                    <a:pt x="f1" y="f2"/>
                  </a:moveTo>
                  <a:cubicBezTo>
                    <a:pt x="f3" y="f4"/>
                    <a:pt x="f5" y="f6"/>
                    <a:pt x="f0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2" name="Freeform 13"/>
            <p:cNvSpPr/>
            <p:nvPr/>
          </p:nvSpPr>
          <p:spPr>
            <a:xfrm>
              <a:off x="10640880" y="5408640"/>
              <a:ext cx="1525320" cy="1434600"/>
            </a:xfrm>
            <a:custGeom>
              <a:avLst/>
              <a:gdLst>
                <a:gd name="f0" fmla="val 0"/>
                <a:gd name="f1" fmla="val 321"/>
                <a:gd name="f2" fmla="val 302"/>
                <a:gd name="f3" fmla="val 114"/>
                <a:gd name="f4" fmla="val 210"/>
                <a:gd name="f5" fmla="val 223"/>
                <a:gd name="f6" fmla="val 10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1" h="30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3" name="Freeform 14"/>
            <p:cNvSpPr/>
            <p:nvPr/>
          </p:nvSpPr>
          <p:spPr>
            <a:xfrm>
              <a:off x="1001880" y="0"/>
              <a:ext cx="3244320" cy="6843240"/>
            </a:xfrm>
            <a:custGeom>
              <a:avLst/>
              <a:gdLst>
                <a:gd name="f0" fmla="val 0"/>
                <a:gd name="f1" fmla="val 683"/>
                <a:gd name="f2" fmla="val 1440"/>
                <a:gd name="f3" fmla="val 258"/>
                <a:gd name="f4" fmla="val 256"/>
                <a:gd name="f5" fmla="val 1041"/>
                <a:gd name="f6" fmla="val 35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83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4" name="Freeform 15"/>
            <p:cNvSpPr/>
            <p:nvPr/>
          </p:nvSpPr>
          <p:spPr>
            <a:xfrm>
              <a:off x="10802880" y="5518080"/>
              <a:ext cx="1363320" cy="1325160"/>
            </a:xfrm>
            <a:custGeom>
              <a:avLst/>
              <a:gdLst>
                <a:gd name="f0" fmla="val 0"/>
                <a:gd name="f1" fmla="val 287"/>
                <a:gd name="f2" fmla="val 279"/>
                <a:gd name="f3" fmla="val 101"/>
                <a:gd name="f4" fmla="val 193"/>
                <a:gd name="f5" fmla="val 198"/>
                <a:gd name="f6" fmla="val 1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7" h="279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5" name="Freeform 16"/>
            <p:cNvSpPr/>
            <p:nvPr/>
          </p:nvSpPr>
          <p:spPr>
            <a:xfrm>
              <a:off x="888840" y="0"/>
              <a:ext cx="3230280" cy="6843240"/>
            </a:xfrm>
            <a:custGeom>
              <a:avLst/>
              <a:gdLst>
                <a:gd name="f0" fmla="val 0"/>
                <a:gd name="f1" fmla="val 680"/>
                <a:gd name="f2" fmla="val 1440"/>
                <a:gd name="f3" fmla="val 257"/>
                <a:gd name="f4" fmla="val 265"/>
                <a:gd name="f5" fmla="val 1026"/>
                <a:gd name="f6" fmla="val 3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8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6" name="Freeform 17"/>
            <p:cNvSpPr/>
            <p:nvPr/>
          </p:nvSpPr>
          <p:spPr>
            <a:xfrm>
              <a:off x="10979280" y="5694480"/>
              <a:ext cx="1186920" cy="1149120"/>
            </a:xfrm>
            <a:custGeom>
              <a:avLst/>
              <a:gdLst>
                <a:gd name="f0" fmla="val 0"/>
                <a:gd name="f1" fmla="val 250"/>
                <a:gd name="f2" fmla="val 242"/>
                <a:gd name="f3" fmla="val 88"/>
                <a:gd name="f4" fmla="val 166"/>
                <a:gd name="f5" fmla="val 172"/>
                <a:gd name="f6" fmla="val 8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0" h="242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7" name="Freeform 18"/>
            <p:cNvSpPr/>
            <p:nvPr/>
          </p:nvSpPr>
          <p:spPr>
            <a:xfrm>
              <a:off x="484200" y="0"/>
              <a:ext cx="3420720" cy="6843240"/>
            </a:xfrm>
            <a:custGeom>
              <a:avLst/>
              <a:gdLst>
                <a:gd name="f0" fmla="val 0"/>
                <a:gd name="f1" fmla="val 720"/>
                <a:gd name="f2" fmla="val 1440"/>
                <a:gd name="f3" fmla="val 316"/>
                <a:gd name="f4" fmla="val 282"/>
                <a:gd name="f5" fmla="val 1018"/>
                <a:gd name="f6" fmla="val 36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2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8" name="Freeform 19"/>
            <p:cNvSpPr/>
            <p:nvPr/>
          </p:nvSpPr>
          <p:spPr>
            <a:xfrm>
              <a:off x="11287080" y="6049800"/>
              <a:ext cx="879119" cy="793440"/>
            </a:xfrm>
            <a:custGeom>
              <a:avLst/>
              <a:gdLst>
                <a:gd name="f0" fmla="val 0"/>
                <a:gd name="f1" fmla="val 185"/>
                <a:gd name="f2" fmla="val 167"/>
                <a:gd name="f3" fmla="val 63"/>
                <a:gd name="f4" fmla="val 114"/>
                <a:gd name="f5" fmla="val 125"/>
                <a:gd name="f6" fmla="val 5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5" h="167">
                  <a:moveTo>
                    <a:pt x="f0" y="f2"/>
                  </a:moveTo>
                  <a:cubicBezTo>
                    <a:pt x="f3" y="f4"/>
                    <a:pt x="f5" y="f6"/>
                    <a:pt x="f1" y="f0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9" name="Freeform 20"/>
            <p:cNvSpPr/>
            <p:nvPr/>
          </p:nvSpPr>
          <p:spPr>
            <a:xfrm>
              <a:off x="598320" y="0"/>
              <a:ext cx="2717280" cy="6843240"/>
            </a:xfrm>
            <a:custGeom>
              <a:avLst/>
              <a:gdLst>
                <a:gd name="f0" fmla="val 0"/>
                <a:gd name="f1" fmla="val 572"/>
                <a:gd name="f2" fmla="val 1440"/>
                <a:gd name="f3" fmla="val 213"/>
                <a:gd name="f4" fmla="val 320"/>
                <a:gd name="f5" fmla="val 979"/>
                <a:gd name="f6" fmla="val 16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2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12600">
              <a:solidFill>
                <a:srgbClr val="000000">
                  <a:alpha val="20000"/>
                </a:srgbClr>
              </a:solidFill>
              <a:custDash>
                <a:ds d="100000" sp="100000"/>
                <a:ds d="400000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0" name="Freeform 21"/>
            <p:cNvSpPr/>
            <p:nvPr/>
          </p:nvSpPr>
          <p:spPr>
            <a:xfrm>
              <a:off x="262080" y="0"/>
              <a:ext cx="2944440" cy="6843240"/>
            </a:xfrm>
            <a:custGeom>
              <a:avLst/>
              <a:gdLst>
                <a:gd name="f0" fmla="val 0"/>
                <a:gd name="f1" fmla="val 620"/>
                <a:gd name="f2" fmla="val 1440"/>
                <a:gd name="f3" fmla="val 248"/>
                <a:gd name="f4" fmla="val 325"/>
                <a:gd name="f5" fmla="val 960"/>
                <a:gd name="f6" fmla="val 18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20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custDash>
                <a:ds d="1076923" sp="100000"/>
              </a:custDash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1" name="Freeform 22"/>
            <p:cNvSpPr/>
            <p:nvPr/>
          </p:nvSpPr>
          <p:spPr>
            <a:xfrm>
              <a:off x="-417600" y="0"/>
              <a:ext cx="2403000" cy="6843240"/>
            </a:xfrm>
            <a:custGeom>
              <a:avLst/>
              <a:gdLst>
                <a:gd name="f0" fmla="val 0"/>
                <a:gd name="f1" fmla="val 506"/>
                <a:gd name="f2" fmla="val 1440"/>
                <a:gd name="f3" fmla="val 109"/>
                <a:gd name="f4" fmla="val 356"/>
                <a:gd name="f5" fmla="val 943"/>
                <a:gd name="f6" fmla="val 1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06" h="1440">
                  <a:moveTo>
                    <a:pt x="f1" y="f0"/>
                  </a:moveTo>
                  <a:cubicBezTo>
                    <a:pt x="f3" y="f4"/>
                    <a:pt x="f0" y="f5"/>
                    <a:pt x="f6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2" name="Freeform 23"/>
            <p:cNvSpPr/>
            <p:nvPr/>
          </p:nvSpPr>
          <p:spPr>
            <a:xfrm>
              <a:off x="14400" y="9360"/>
              <a:ext cx="1771200" cy="3198600"/>
            </a:xfrm>
            <a:custGeom>
              <a:avLst/>
              <a:gdLst>
                <a:gd name="f0" fmla="val 0"/>
                <a:gd name="f1" fmla="val 373"/>
                <a:gd name="f2" fmla="val 673"/>
                <a:gd name="f3" fmla="val 175"/>
                <a:gd name="f4" fmla="val 183"/>
                <a:gd name="f5" fmla="val 51"/>
                <a:gd name="f6" fmla="val 40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73" h="673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3" name="Freeform 24"/>
            <p:cNvSpPr/>
            <p:nvPr/>
          </p:nvSpPr>
          <p:spPr>
            <a:xfrm>
              <a:off x="4680" y="6016680"/>
              <a:ext cx="213840" cy="826559"/>
            </a:xfrm>
            <a:custGeom>
              <a:avLst/>
              <a:gdLst>
                <a:gd name="f0" fmla="val 0"/>
                <a:gd name="f1" fmla="val 45"/>
                <a:gd name="f2" fmla="val 174"/>
                <a:gd name="f3" fmla="val 11"/>
                <a:gd name="f4" fmla="val 59"/>
                <a:gd name="f5" fmla="val 26"/>
                <a:gd name="f6" fmla="val 11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5" h="174">
                  <a:moveTo>
                    <a:pt x="f0" y="f0"/>
                  </a:moveTo>
                  <a:cubicBezTo>
                    <a:pt x="f3" y="f4"/>
                    <a:pt x="f5" y="f6"/>
                    <a:pt x="f1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24" name="Freeform 25"/>
            <p:cNvSpPr/>
            <p:nvPr/>
          </p:nvSpPr>
          <p:spPr>
            <a:xfrm>
              <a:off x="14400" y="0"/>
              <a:ext cx="1561680" cy="2228400"/>
            </a:xfrm>
            <a:custGeom>
              <a:avLst/>
              <a:gdLst>
                <a:gd name="f0" fmla="val 0"/>
                <a:gd name="f1" fmla="val 329"/>
                <a:gd name="f2" fmla="val 469"/>
                <a:gd name="f3" fmla="val 189"/>
                <a:gd name="f4" fmla="val 133"/>
                <a:gd name="f5" fmla="val 69"/>
                <a:gd name="f6" fmla="val 2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9" h="469">
                  <a:moveTo>
                    <a:pt x="f1" y="f0"/>
                  </a:moveTo>
                  <a:cubicBezTo>
                    <a:pt x="f3" y="f4"/>
                    <a:pt x="f5" y="f6"/>
                    <a:pt x="f0" y="f2"/>
                  </a:cubicBezTo>
                </a:path>
              </a:pathLst>
            </a:custGeom>
            <a:noFill/>
            <a:ln w="9360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25" name="Rectangle 74"/>
          <p:cNvSpPr/>
          <p:nvPr/>
        </p:nvSpPr>
        <p:spPr>
          <a:xfrm>
            <a:off x="791640" y="1047239"/>
            <a:ext cx="5936399" cy="502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81B0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Isosceles Triangle 22"/>
          <p:cNvSpPr/>
          <p:nvPr/>
        </p:nvSpPr>
        <p:spPr>
          <a:xfrm>
            <a:off x="3918240" y="5819040"/>
            <a:ext cx="0" cy="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 gdRefY="" minY="0" maxY="0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F81B0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Rectangle 78"/>
          <p:cNvSpPr/>
          <p:nvPr/>
        </p:nvSpPr>
        <p:spPr>
          <a:xfrm>
            <a:off x="791640" y="1634400"/>
            <a:ext cx="5935319" cy="3916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81B02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Content Placeholder 10"/>
          <p:cNvSpPr txBox="1">
            <a:spLocks noGrp="1"/>
          </p:cNvSpPr>
          <p:nvPr>
            <p:ph type="body" idx="4294967295"/>
          </p:nvPr>
        </p:nvSpPr>
        <p:spPr>
          <a:xfrm>
            <a:off x="872999" y="1779120"/>
            <a:ext cx="5767919" cy="2683080"/>
          </a:xfrm>
        </p:spPr>
        <p:txBody>
          <a:bodyPr anchor="t"/>
          <a:lstStyle>
            <a:def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lnSpc>
                <a:spcPct val="12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lnSpc>
                <a:spcPct val="12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lnSpc>
                <a:spcPct val="12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Rockwell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ru-RU" sz="2200">
                <a:latin typeface="Arial" pitchFamily="34"/>
              </a:rPr>
              <a:t>Мария Конопницкая умерла во Львове (ныне Львов, Украина) 8 (восьмого) октября 1910 (тысяча девятьсот десятого) года и была там похоронена на Лычаковском кладбище.</a:t>
            </a:r>
          </a:p>
        </p:txBody>
      </p:sp>
      <p:sp>
        <p:nvSpPr>
          <p:cNvPr id="29" name="Rectangle 80"/>
          <p:cNvSpPr/>
          <p:nvPr/>
        </p:nvSpPr>
        <p:spPr>
          <a:xfrm>
            <a:off x="7549919" y="-6840"/>
            <a:ext cx="4641840" cy="68705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>
                <a:alpha val="20000"/>
              </a:srgbClr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30" name="Picture 6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876800" y="613080"/>
            <a:ext cx="3990240" cy="5640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myślnie 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142</Words>
  <Application>Microsoft Office PowerPoint</Application>
  <PresentationFormat>Pokaz na ekranie (4:3)</PresentationFormat>
  <Paragraphs>10</Paragraphs>
  <Slides>5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7" baseType="lpstr">
      <vt:lpstr>Domyślnie</vt:lpstr>
      <vt:lpstr>Domyślnie 1</vt:lpstr>
      <vt:lpstr>  Мария Конопницкая  </vt:lpstr>
      <vt:lpstr>Slajd 2</vt:lpstr>
      <vt:lpstr>Кем она была?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Мария Конопницкая  </dc:title>
  <dc:creator>Gabi</dc:creator>
  <cp:lastModifiedBy>Gabi</cp:lastModifiedBy>
  <cp:revision>3</cp:revision>
  <dcterms:modified xsi:type="dcterms:W3CDTF">2019-06-04T21:13:57Z</dcterms:modified>
</cp:coreProperties>
</file>