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4" y="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49637976-363C-C14B-BC00-8FC9DB6C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02" y="1960977"/>
            <a:ext cx="4961794" cy="4966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D769AA0-B966-654E-9D4E-A1E9A9053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5057"/>
            <a:ext cx="8991600" cy="1645920"/>
          </a:xfrm>
        </p:spPr>
        <p:txBody>
          <a:bodyPr>
            <a:normAutofit/>
          </a:bodyPr>
          <a:lstStyle/>
          <a:p>
            <a:r>
              <a:rPr lang="lt-LT" sz="4400"/>
              <a:t>ЙОНАС ЖЕМАИТИС-ВИТАУТАС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F25FB6D-8A1F-BF48-A1C5-0BECBA5D2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57" y="2316575"/>
            <a:ext cx="6801612" cy="4008026"/>
          </a:xfrm>
        </p:spPr>
        <p:txBody>
          <a:bodyPr>
            <a:noAutofit/>
          </a:bodyPr>
          <a:lstStyle/>
          <a:p>
            <a:r>
              <a:rPr lang="lt-LT" sz="3200" dirty="0"/>
              <a:t>1909 03 15 – 1954 11 </a:t>
            </a:r>
            <a:r>
              <a:rPr lang="lt-LT" sz="3200" dirty="0" smtClean="0"/>
              <a:t>26</a:t>
            </a:r>
          </a:p>
          <a:p>
            <a:endParaRPr lang="lt-LT" sz="3200" dirty="0"/>
          </a:p>
          <a:p>
            <a:endParaRPr lang="lt-LT" sz="3200" dirty="0" smtClean="0"/>
          </a:p>
          <a:p>
            <a:endParaRPr lang="lt-LT" sz="3200" dirty="0"/>
          </a:p>
          <a:p>
            <a:endParaRPr lang="lt-LT" sz="3200" dirty="0" smtClean="0"/>
          </a:p>
          <a:p>
            <a:r>
              <a:rPr lang="ru-RU" sz="3200" dirty="0" smtClean="0"/>
              <a:t>Подготовила Сильвия </a:t>
            </a:r>
            <a:r>
              <a:rPr lang="ru-RU" sz="3200" dirty="0" err="1" smtClean="0"/>
              <a:t>Кутрайте</a:t>
            </a:r>
            <a:endParaRPr lang="lt-LT" sz="3200" dirty="0"/>
          </a:p>
          <a:p>
            <a:endParaRPr lang="lt-LT" sz="3200" dirty="0"/>
          </a:p>
          <a:p>
            <a:endParaRPr lang="lt-LT" sz="3200" dirty="0" smtClean="0"/>
          </a:p>
        </p:txBody>
      </p:sp>
    </p:spTree>
    <p:extLst>
      <p:ext uri="{BB962C8B-B14F-4D97-AF65-F5344CB8AC3E}">
        <p14:creationId xmlns:p14="http://schemas.microsoft.com/office/powerpoint/2010/main" val="13847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59E9CFF-12AD-464F-82C7-C97AC8A7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2438"/>
            <a:ext cx="4815840" cy="1571625"/>
          </a:xfrm>
        </p:spPr>
        <p:txBody>
          <a:bodyPr>
            <a:normAutofit/>
          </a:bodyPr>
          <a:lstStyle/>
          <a:p>
            <a:r>
              <a:rPr lang="lt-LT" sz="3600"/>
              <a:t>Президент Боевой Литвы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43565346-C8D3-434C-B16F-1B7BDDF5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2400">
                <a:latin typeface="Abadi" panose="020F0502020204030204" pitchFamily="34" charset="0"/>
              </a:rPr>
              <a:t>Йонас Жемайтис был избран председателем президиума Совета ЛЛКС, которому была предоставлена ​​власть высшей политической и военной власти в стране.</a:t>
            </a:r>
          </a:p>
          <a:p>
            <a:r>
              <a:rPr lang="lt-LT" sz="2400">
                <a:latin typeface="Abadi" panose="020F0502020204030204" pitchFamily="34" charset="0"/>
              </a:rPr>
              <a:t>12 марта 2009 г. Йонас Жемайтис был признан Сеймом Литовской Республики главой Литовского государства, который фактически исполнял обязанности Президента Республики.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E4822D99-1DF0-244E-BE53-213C0E77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xmlns="" id="{80DE3591-9DE3-9748-AFE3-0CED6231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1" y="2430731"/>
            <a:ext cx="2591048" cy="3888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0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415F57-F430-DC4E-AF7F-DE36D3A6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4" y="684109"/>
            <a:ext cx="4486656" cy="1141497"/>
          </a:xfrm>
        </p:spPr>
        <p:txBody>
          <a:bodyPr>
            <a:normAutofit/>
          </a:bodyPr>
          <a:lstStyle/>
          <a:p>
            <a:r>
              <a:rPr lang="ru-RU" sz="3600">
                <a:effectLst/>
              </a:rPr>
              <a:t>семья</a:t>
            </a:r>
            <a:endParaRPr lang="lt-LT" sz="360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928AE25F-26BA-FD44-AEA3-AA0BA999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129" y="393447"/>
            <a:ext cx="5165937" cy="5595377"/>
          </a:xfrm>
        </p:spPr>
        <p:txBody>
          <a:bodyPr/>
          <a:lstStyle/>
          <a:p>
            <a:pPr marL="0" indent="0">
              <a:buNone/>
            </a:pPr>
            <a:endParaRPr lang="lt-LT" dirty="0">
              <a:effectLst/>
            </a:endParaRPr>
          </a:p>
          <a:p>
            <a:r>
              <a:rPr lang="lt-LT" sz="2400" dirty="0">
                <a:latin typeface="Abadi" panose="020B0604020104020204" pitchFamily="34" charset="0"/>
              </a:rPr>
              <a:t>1940 г. </a:t>
            </a:r>
            <a:r>
              <a:rPr lang="lt-LT" sz="2400" dirty="0" err="1">
                <a:latin typeface="Abadi" panose="020B0604020104020204" pitchFamily="34" charset="0"/>
              </a:rPr>
              <a:t>женат</a:t>
            </a:r>
            <a:r>
              <a:rPr lang="lt-LT" sz="2400" dirty="0">
                <a:latin typeface="Abadi" panose="020B0604020104020204" pitchFamily="34" charset="0"/>
              </a:rPr>
              <a:t> </a:t>
            </a:r>
            <a:r>
              <a:rPr lang="lt-LT" sz="2400" dirty="0" err="1">
                <a:latin typeface="Abadi" panose="020B0604020104020204" pitchFamily="34" charset="0"/>
              </a:rPr>
              <a:t>Елена</a:t>
            </a:r>
            <a:r>
              <a:rPr lang="lt-LT" sz="2400" dirty="0">
                <a:latin typeface="Abadi" panose="020B0604020104020204" pitchFamily="34" charset="0"/>
              </a:rPr>
              <a:t> </a:t>
            </a:r>
            <a:r>
              <a:rPr lang="lt-LT" sz="2400" dirty="0" err="1">
                <a:latin typeface="Abadi" panose="020B0604020104020204" pitchFamily="34" charset="0"/>
              </a:rPr>
              <a:t>Валионие</a:t>
            </a:r>
            <a:endParaRPr lang="lt-LT" sz="2400" dirty="0">
              <a:latin typeface="Abadi" panose="020B0604020104020204" pitchFamily="34" charset="0"/>
            </a:endParaRPr>
          </a:p>
          <a:p>
            <a:r>
              <a:rPr lang="lt-LT" sz="2400" dirty="0">
                <a:latin typeface="Abadi" panose="020B0604020104020204" pitchFamily="34" charset="0"/>
              </a:rPr>
              <a:t>Е. </a:t>
            </a:r>
            <a:r>
              <a:rPr lang="lt-LT" sz="2400" dirty="0" err="1">
                <a:latin typeface="Abadi" panose="020B0604020104020204" pitchFamily="34" charset="0"/>
              </a:rPr>
              <a:t>Валионите</a:t>
            </a:r>
            <a:r>
              <a:rPr lang="lt-LT" sz="2400" dirty="0">
                <a:latin typeface="Abadi" panose="020B0604020104020204" pitchFamily="34" charset="0"/>
              </a:rPr>
              <a:t> (</a:t>
            </a:r>
            <a:r>
              <a:rPr lang="lt-LT" sz="240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1916 - 1946) </a:t>
            </a:r>
          </a:p>
          <a:p>
            <a:r>
              <a:rPr lang="lt-LT" sz="2400" dirty="0">
                <a:effectLst/>
                <a:latin typeface="Abadi" panose="020B0604020104020204" pitchFamily="34" charset="0"/>
              </a:rPr>
              <a:t>1941 г. </a:t>
            </a:r>
            <a:r>
              <a:rPr lang="ru-RU" sz="2400" dirty="0">
                <a:effectLst/>
              </a:rPr>
              <a:t>был </a:t>
            </a:r>
            <a:r>
              <a:rPr lang="lt-LT" sz="2400" dirty="0" err="1">
                <a:effectLst/>
                <a:latin typeface="Abadi" panose="020B0604020104020204" pitchFamily="34" charset="0"/>
              </a:rPr>
              <a:t>сын</a:t>
            </a:r>
            <a:r>
              <a:rPr lang="lt-LT" sz="2400" dirty="0">
                <a:effectLst/>
                <a:latin typeface="Abadi" panose="020B0604020104020204" pitchFamily="34" charset="0"/>
              </a:rPr>
              <a:t> </a:t>
            </a:r>
            <a:r>
              <a:rPr lang="ru-RU" sz="2400" dirty="0">
                <a:effectLst/>
              </a:rPr>
              <a:t>Йонас </a:t>
            </a:r>
            <a:r>
              <a:rPr lang="ru-RU" sz="2400" dirty="0" err="1">
                <a:effectLst/>
              </a:rPr>
              <a:t>Лаймутис</a:t>
            </a:r>
            <a:endParaRPr lang="lt-LT" sz="2400" dirty="0"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lt-LT" sz="2400" dirty="0">
              <a:solidFill>
                <a:srgbClr val="333333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4D3AB95B-C4D4-4B4B-9257-56BE5CC7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912" y="3591589"/>
            <a:ext cx="3794760" cy="2194036"/>
          </a:xfrm>
        </p:spPr>
        <p:txBody>
          <a:bodyPr/>
          <a:lstStyle/>
          <a:p>
            <a:endParaRPr lang="lt-LT"/>
          </a:p>
        </p:txBody>
      </p:sp>
      <p:pic>
        <p:nvPicPr>
          <p:cNvPr id="5" name="Paveikslėlis 5">
            <a:extLst>
              <a:ext uri="{FF2B5EF4-FFF2-40B4-BE49-F238E27FC236}">
                <a16:creationId xmlns:a16="http://schemas.microsoft.com/office/drawing/2014/main" xmlns="" id="{7FD087E3-D445-724F-9223-2C52661B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" y="2380696"/>
            <a:ext cx="6068192" cy="340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43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Память</a:t>
            </a:r>
            <a:br>
              <a:rPr lang="ru-RU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1995 году о нём был снят документальный телевизионный фильм «Четвёртый президент» („</a:t>
            </a:r>
            <a:r>
              <a:rPr lang="ru-RU" sz="1600" dirty="0" err="1"/>
              <a:t>Ketvirtasis</a:t>
            </a:r>
            <a:r>
              <a:rPr lang="ru-RU" sz="1600" dirty="0"/>
              <a:t> </a:t>
            </a:r>
            <a:r>
              <a:rPr lang="ru-RU" sz="1600" dirty="0" err="1"/>
              <a:t>prezidentas</a:t>
            </a:r>
            <a:r>
              <a:rPr lang="ru-RU" sz="1600" dirty="0"/>
              <a:t>“; режиссёр </a:t>
            </a:r>
            <a:r>
              <a:rPr lang="ru-RU" sz="1600" dirty="0" err="1"/>
              <a:t>Юозас</a:t>
            </a:r>
            <a:r>
              <a:rPr lang="ru-RU" sz="1600" dirty="0"/>
              <a:t> </a:t>
            </a:r>
            <a:r>
              <a:rPr lang="ru-RU" sz="1600" dirty="0" err="1"/>
              <a:t>Саболис</a:t>
            </a:r>
            <a:r>
              <a:rPr lang="ru-RU" sz="1600" dirty="0"/>
              <a:t>, авторы сценария </a:t>
            </a:r>
            <a:r>
              <a:rPr lang="ru-RU" sz="1600" dirty="0" err="1"/>
              <a:t>Эугениюс</a:t>
            </a:r>
            <a:r>
              <a:rPr lang="ru-RU" sz="1600" dirty="0"/>
              <a:t> </a:t>
            </a:r>
            <a:r>
              <a:rPr lang="ru-RU" sz="1600" dirty="0" err="1"/>
              <a:t>Игнатавичюс</a:t>
            </a:r>
            <a:r>
              <a:rPr lang="ru-RU" sz="1600" dirty="0"/>
              <a:t> и Ю. </a:t>
            </a:r>
            <a:r>
              <a:rPr lang="ru-RU" sz="1600" dirty="0" err="1"/>
              <a:t>Саболис</a:t>
            </a:r>
            <a:r>
              <a:rPr lang="ru-RU" sz="1600" dirty="0"/>
              <a:t>).</a:t>
            </a:r>
          </a:p>
          <a:p>
            <a:r>
              <a:rPr lang="ru-RU" sz="1600" dirty="0"/>
              <a:t>В 1996 году на родине </a:t>
            </a:r>
            <a:r>
              <a:rPr lang="ru-RU" sz="1600" dirty="0" err="1"/>
              <a:t>Жямайтиса</a:t>
            </a:r>
            <a:r>
              <a:rPr lang="ru-RU" sz="1600" dirty="0"/>
              <a:t> была установлена часовня на столбе (</a:t>
            </a:r>
            <a:r>
              <a:rPr lang="ru-RU" sz="1600" dirty="0" err="1"/>
              <a:t>koplytstulpis</a:t>
            </a:r>
            <a:r>
              <a:rPr lang="ru-RU" sz="1600" dirty="0"/>
              <a:t>).</a:t>
            </a:r>
          </a:p>
          <a:p>
            <a:r>
              <a:rPr lang="ru-RU" sz="1600" dirty="0"/>
              <a:t>Декретом президента Литвы </a:t>
            </a:r>
            <a:r>
              <a:rPr lang="ru-RU" sz="1600" dirty="0" err="1"/>
              <a:t>Жямайтис</a:t>
            </a:r>
            <a:r>
              <a:rPr lang="ru-RU" sz="1600" dirty="0"/>
              <a:t> в 1997 году был награждён Большим крестом ордена Креста </a:t>
            </a:r>
            <a:r>
              <a:rPr lang="ru-RU" sz="1600" dirty="0" err="1"/>
              <a:t>Витиса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B </a:t>
            </a:r>
            <a:r>
              <a:rPr lang="ru-RU" sz="1600" dirty="0"/>
              <a:t>1998 году ему было присвоено звание бригадного генерала. С того же года его имя присвоено Военной академии в Вильнюсе(скульптор </a:t>
            </a:r>
            <a:r>
              <a:rPr lang="ru-RU" sz="1600" dirty="0" err="1"/>
              <a:t>Гинтаутас</a:t>
            </a:r>
            <a:r>
              <a:rPr lang="ru-RU" sz="1600" dirty="0"/>
              <a:t> </a:t>
            </a:r>
            <a:r>
              <a:rPr lang="ru-RU" sz="1600" dirty="0" err="1"/>
              <a:t>Лукошайтис</a:t>
            </a:r>
            <a:r>
              <a:rPr lang="ru-RU" sz="1600" dirty="0"/>
              <a:t>, архитектор Миндаугас </a:t>
            </a:r>
            <a:r>
              <a:rPr lang="ru-RU" sz="1600" dirty="0" err="1"/>
              <a:t>Мачулис</a:t>
            </a:r>
            <a:r>
              <a:rPr lang="ru-RU" sz="1600" dirty="0"/>
              <a:t>).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2009 году-  15 марта Йонасу </a:t>
            </a:r>
            <a:r>
              <a:rPr lang="ru-RU" sz="1600" dirty="0" err="1"/>
              <a:t>Жемайтису</a:t>
            </a:r>
            <a:r>
              <a:rPr lang="ru-RU" sz="1600" dirty="0"/>
              <a:t> присвоено звание почетного гражданина Паланги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2009 году 12 августа гимназия имени </a:t>
            </a:r>
            <a:r>
              <a:rPr lang="ru-RU" sz="1600" dirty="0" err="1"/>
              <a:t>Жемайтиса</a:t>
            </a:r>
            <a:r>
              <a:rPr lang="ru-RU" sz="1600" dirty="0"/>
              <a:t> в Расейняй была переименована в гимназию Президента Йонаса </a:t>
            </a:r>
            <a:r>
              <a:rPr lang="ru-RU" sz="1600" dirty="0" err="1"/>
              <a:t>Жемайтиса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 обретением Литвой независимости </a:t>
            </a:r>
            <a:r>
              <a:rPr lang="ru-RU" dirty="0" err="1"/>
              <a:t>Жямайтис</a:t>
            </a:r>
            <a:r>
              <a:rPr lang="ru-RU" dirty="0"/>
              <a:t> был признан национальным героем Литвы.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4138447"/>
      </p:ext>
    </p:extLst>
  </p:cSld>
  <p:clrMapOvr>
    <a:masterClrMapping/>
  </p:clrMapOvr>
</p:sld>
</file>

<file path=ppt/theme/theme1.xml><?xml version="1.0" encoding="utf-8"?>
<a:theme xmlns:a="http://schemas.openxmlformats.org/drawingml/2006/main" name="Siuntiny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212</Words>
  <Application>Microsoft Office PowerPoint</Application>
  <PresentationFormat>Pasirinktinai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Siuntinys</vt:lpstr>
      <vt:lpstr>ЙОНАС ЖЕМАИТИС-ВИТАУТАС</vt:lpstr>
      <vt:lpstr>Президент Боевой Литвы</vt:lpstr>
      <vt:lpstr>семья</vt:lpstr>
      <vt:lpstr>Память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ЙОНАС ЖЕМАИТИС-ВИТАУТАС</dc:title>
  <dc:creator>silvijaaa.k@gmail.com</dc:creator>
  <cp:lastModifiedBy>Larisa</cp:lastModifiedBy>
  <cp:revision>4</cp:revision>
  <dcterms:created xsi:type="dcterms:W3CDTF">2019-04-22T17:38:30Z</dcterms:created>
  <dcterms:modified xsi:type="dcterms:W3CDTF">2019-04-28T09:55:31Z</dcterms:modified>
</cp:coreProperties>
</file>