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6/2/2019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4">
            <a:extLst>
              <a:ext uri="{FF2B5EF4-FFF2-40B4-BE49-F238E27FC236}">
                <a16:creationId xmlns:a16="http://schemas.microsoft.com/office/drawing/2014/main" xmlns="" id="{D861DF9F-66A3-4945-BE36-0590EDE1D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7" y="51640"/>
            <a:ext cx="12883272" cy="7246841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71C91E80-7608-994F-B381-2D1AE0DFC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5706" y="2977974"/>
            <a:ext cx="6309185" cy="1394172"/>
          </a:xfrm>
        </p:spPr>
        <p:txBody>
          <a:bodyPr>
            <a:noAutofit/>
          </a:bodyPr>
          <a:lstStyle/>
          <a:p>
            <a:r>
              <a:rPr lang="lt-LT" sz="9600"/>
              <a:t>Литва 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xmlns="" id="{EEE36AA3-57BB-774D-81D6-EB23EF837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38979"/>
            <a:ext cx="6801612" cy="1239894"/>
          </a:xfrm>
        </p:spPr>
        <p:txBody>
          <a:bodyPr/>
          <a:lstStyle/>
          <a:p>
            <a:r>
              <a:rPr lang="lt-LT" dirty="0" smtClean="0"/>
              <a:t>Silvija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81298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E34756CB-D695-0245-ABBA-761AA4351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6249" y="2238374"/>
            <a:ext cx="6798469" cy="1774031"/>
          </a:xfrm>
        </p:spPr>
        <p:txBody>
          <a:bodyPr>
            <a:noAutofit/>
          </a:bodyPr>
          <a:lstStyle/>
          <a:p>
            <a:r>
              <a:rPr lang="lt-LT" sz="8000"/>
              <a:t>Герб</a:t>
            </a:r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xmlns="" id="{5165B0F7-3C6A-7045-B473-898BB93F1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5033" y="119062"/>
            <a:ext cx="6115299" cy="695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52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ED02999C-7D75-9F4C-B61C-BE1102118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281" y="964692"/>
            <a:ext cx="2702719" cy="5107496"/>
          </a:xfrm>
        </p:spPr>
        <p:txBody>
          <a:bodyPr/>
          <a:lstStyle/>
          <a:p>
            <a:r>
              <a:rPr lang="lt-LT"/>
              <a:t>Литва разделена на 10 округов</a:t>
            </a:r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xmlns="" id="{F2363614-1906-EB40-9DB1-6A1CB0E13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2134" y="424251"/>
            <a:ext cx="8034087" cy="600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4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DA767777-1192-AB40-9ED7-52F1E9DC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4000"/>
              <a:t>Вильнюс - столица Литвы</a:t>
            </a:r>
          </a:p>
        </p:txBody>
      </p:sp>
      <p:pic>
        <p:nvPicPr>
          <p:cNvPr id="6" name="Paveikslėlis 6">
            <a:extLst>
              <a:ext uri="{FF2B5EF4-FFF2-40B4-BE49-F238E27FC236}">
                <a16:creationId xmlns:a16="http://schemas.microsoft.com/office/drawing/2014/main" xmlns="" id="{9DABD3C7-2868-FC4B-9E7B-8FB186B0F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359" y="2320100"/>
            <a:ext cx="4912223" cy="2763869"/>
          </a:xfrm>
          <a:prstGeom prst="rect">
            <a:avLst/>
          </a:prstGeom>
        </p:spPr>
      </p:pic>
      <p:pic>
        <p:nvPicPr>
          <p:cNvPr id="4" name="Paveikslėlis 4">
            <a:extLst>
              <a:ext uri="{FF2B5EF4-FFF2-40B4-BE49-F238E27FC236}">
                <a16:creationId xmlns:a16="http://schemas.microsoft.com/office/drawing/2014/main" xmlns="" id="{23C91283-C0BE-6A40-9302-EF170A43C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7193" y="3009415"/>
            <a:ext cx="5185870" cy="3648324"/>
          </a:xfrm>
          <a:prstGeom prst="rect">
            <a:avLst/>
          </a:prstGeom>
        </p:spPr>
      </p:pic>
      <p:pic>
        <p:nvPicPr>
          <p:cNvPr id="8" name="Paveikslėlis 8">
            <a:extLst>
              <a:ext uri="{FF2B5EF4-FFF2-40B4-BE49-F238E27FC236}">
                <a16:creationId xmlns:a16="http://schemas.microsoft.com/office/drawing/2014/main" xmlns="" id="{76130BFB-EC68-8E47-918F-14F59ACB9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5114" y="2197608"/>
            <a:ext cx="3328852" cy="466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7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95C00B79-3B23-E74D-A982-2F97A18C9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074" y="309849"/>
            <a:ext cx="7729728" cy="1188720"/>
          </a:xfrm>
        </p:spPr>
        <p:txBody>
          <a:bodyPr/>
          <a:lstStyle/>
          <a:p>
            <a:r>
              <a:rPr lang="lt-LT"/>
              <a:t>Президент Гитанас Науседа</a:t>
            </a:r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xmlns="" id="{05446A6B-86D2-314E-A660-DD679C583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4893" y="1733342"/>
            <a:ext cx="7222213" cy="481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5781"/>
      </p:ext>
    </p:extLst>
  </p:cSld>
  <p:clrMapOvr>
    <a:masterClrMapping/>
  </p:clrMapOvr>
</p:sld>
</file>

<file path=ppt/theme/theme1.xml><?xml version="1.0" encoding="utf-8"?>
<a:theme xmlns:a="http://schemas.openxmlformats.org/drawingml/2006/main" name="Siuntinys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Pasirinktinai</PresentationFormat>
  <Paragraphs>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6" baseType="lpstr">
      <vt:lpstr>Siuntinys</vt:lpstr>
      <vt:lpstr>Литва </vt:lpstr>
      <vt:lpstr>Герб</vt:lpstr>
      <vt:lpstr>Литва разделена на 10 округов</vt:lpstr>
      <vt:lpstr>Вильнюс - столица Литвы</vt:lpstr>
      <vt:lpstr>Президент Гитанас Науседа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Литва</dc:title>
  <dc:creator>silvijaaa.k@gmail.com</dc:creator>
  <cp:lastModifiedBy>Larisa</cp:lastModifiedBy>
  <cp:revision>5</cp:revision>
  <dcterms:created xsi:type="dcterms:W3CDTF">2019-05-27T11:52:40Z</dcterms:created>
  <dcterms:modified xsi:type="dcterms:W3CDTF">2019-06-02T10:48:08Z</dcterms:modified>
</cp:coreProperties>
</file>