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62D80D-0293-4496-849F-97B5BE9036E9}" v="3" dt="2019-05-20T19:26:38.6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eksii Derykoz" userId="17c199c90c0bdb86" providerId="Windows Live" clId="Web-{8E62D80D-0293-4496-849F-97B5BE9036E9}"/>
    <pc:docChg chg="addSld modSld">
      <pc:chgData name="Oleksii Derykoz" userId="17c199c90c0bdb86" providerId="Windows Live" clId="Web-{8E62D80D-0293-4496-849F-97B5BE9036E9}" dt="2019-05-20T19:35:41.536" v="163"/>
      <pc:docMkLst>
        <pc:docMk/>
      </pc:docMkLst>
      <pc:sldChg chg="addSp delSp modSp mod setBg">
        <pc:chgData name="Oleksii Derykoz" userId="17c199c90c0bdb86" providerId="Windows Live" clId="Web-{8E62D80D-0293-4496-849F-97B5BE9036E9}" dt="2019-05-20T19:23:04.626" v="5"/>
        <pc:sldMkLst>
          <pc:docMk/>
          <pc:sldMk cId="3879346322" sldId="256"/>
        </pc:sldMkLst>
        <pc:spChg chg="mod">
          <ac:chgData name="Oleksii Derykoz" userId="17c199c90c0bdb86" providerId="Windows Live" clId="Web-{8E62D80D-0293-4496-849F-97B5BE9036E9}" dt="2019-05-20T19:23:04.626" v="5"/>
          <ac:spMkLst>
            <pc:docMk/>
            <pc:sldMk cId="3879346322" sldId="256"/>
            <ac:spMk id="2" creationId="{00000000-0000-0000-0000-000000000000}"/>
          </ac:spMkLst>
        </pc:spChg>
        <pc:spChg chg="del">
          <ac:chgData name="Oleksii Derykoz" userId="17c199c90c0bdb86" providerId="Windows Live" clId="Web-{8E62D80D-0293-4496-849F-97B5BE9036E9}" dt="2019-05-20T19:22:18.657" v="2"/>
          <ac:spMkLst>
            <pc:docMk/>
            <pc:sldMk cId="3879346322" sldId="256"/>
            <ac:spMk id="3" creationId="{00000000-0000-0000-0000-000000000000}"/>
          </ac:spMkLst>
        </pc:spChg>
        <pc:spChg chg="add">
          <ac:chgData name="Oleksii Derykoz" userId="17c199c90c0bdb86" providerId="Windows Live" clId="Web-{8E62D80D-0293-4496-849F-97B5BE9036E9}" dt="2019-05-20T19:23:04.626" v="5"/>
          <ac:spMkLst>
            <pc:docMk/>
            <pc:sldMk cId="3879346322" sldId="256"/>
            <ac:spMk id="9" creationId="{19A1D830-E73C-47A9-A534-323CEEFF5B32}"/>
          </ac:spMkLst>
        </pc:spChg>
        <pc:spChg chg="add">
          <ac:chgData name="Oleksii Derykoz" userId="17c199c90c0bdb86" providerId="Windows Live" clId="Web-{8E62D80D-0293-4496-849F-97B5BE9036E9}" dt="2019-05-20T19:23:04.626" v="5"/>
          <ac:spMkLst>
            <pc:docMk/>
            <pc:sldMk cId="3879346322" sldId="256"/>
            <ac:spMk id="11" creationId="{8F69FBEC-4C47-4288-962D-3FC20C79F3F5}"/>
          </ac:spMkLst>
        </pc:spChg>
        <pc:grpChg chg="add">
          <ac:chgData name="Oleksii Derykoz" userId="17c199c90c0bdb86" providerId="Windows Live" clId="Web-{8E62D80D-0293-4496-849F-97B5BE9036E9}" dt="2019-05-20T19:23:04.626" v="5"/>
          <ac:grpSpMkLst>
            <pc:docMk/>
            <pc:sldMk cId="3879346322" sldId="256"/>
            <ac:grpSpMk id="13" creationId="{54F6FC82-E588-4DA0-8096-0C3BD54F17B5}"/>
          </ac:grpSpMkLst>
        </pc:grpChg>
        <pc:picChg chg="add mod">
          <ac:chgData name="Oleksii Derykoz" userId="17c199c90c0bdb86" providerId="Windows Live" clId="Web-{8E62D80D-0293-4496-849F-97B5BE9036E9}" dt="2019-05-20T19:23:04.626" v="5"/>
          <ac:picMkLst>
            <pc:docMk/>
            <pc:sldMk cId="3879346322" sldId="256"/>
            <ac:picMk id="4" creationId="{6E66078C-E97E-41F4-8CB5-051400A63EF5}"/>
          </ac:picMkLst>
        </pc:picChg>
      </pc:sldChg>
      <pc:sldChg chg="modSp new">
        <pc:chgData name="Oleksii Derykoz" userId="17c199c90c0bdb86" providerId="Windows Live" clId="Web-{8E62D80D-0293-4496-849F-97B5BE9036E9}" dt="2019-05-20T19:24:03.157" v="8" actId="20577"/>
        <pc:sldMkLst>
          <pc:docMk/>
          <pc:sldMk cId="1216717900" sldId="257"/>
        </pc:sldMkLst>
        <pc:spChg chg="mod">
          <ac:chgData name="Oleksii Derykoz" userId="17c199c90c0bdb86" providerId="Windows Live" clId="Web-{8E62D80D-0293-4496-849F-97B5BE9036E9}" dt="2019-05-20T19:24:03.157" v="8" actId="20577"/>
          <ac:spMkLst>
            <pc:docMk/>
            <pc:sldMk cId="1216717900" sldId="257"/>
            <ac:spMk id="3" creationId="{B0178E4B-AEDB-4041-B26C-1C02F71D20DA}"/>
          </ac:spMkLst>
        </pc:spChg>
      </pc:sldChg>
      <pc:sldChg chg="delSp modSp new">
        <pc:chgData name="Oleksii Derykoz" userId="17c199c90c0bdb86" providerId="Windows Live" clId="Web-{8E62D80D-0293-4496-849F-97B5BE9036E9}" dt="2019-05-20T19:24:26.892" v="17" actId="14100"/>
        <pc:sldMkLst>
          <pc:docMk/>
          <pc:sldMk cId="2562212087" sldId="258"/>
        </pc:sldMkLst>
        <pc:spChg chg="del">
          <ac:chgData name="Oleksii Derykoz" userId="17c199c90c0bdb86" providerId="Windows Live" clId="Web-{8E62D80D-0293-4496-849F-97B5BE9036E9}" dt="2019-05-20T19:24:20.579" v="15"/>
          <ac:spMkLst>
            <pc:docMk/>
            <pc:sldMk cId="2562212087" sldId="258"/>
            <ac:spMk id="2" creationId="{A9B7D358-8B41-4576-9274-776A020CDDA5}"/>
          </ac:spMkLst>
        </pc:spChg>
        <pc:spChg chg="mod">
          <ac:chgData name="Oleksii Derykoz" userId="17c199c90c0bdb86" providerId="Windows Live" clId="Web-{8E62D80D-0293-4496-849F-97B5BE9036E9}" dt="2019-05-20T19:24:26.892" v="17" actId="14100"/>
          <ac:spMkLst>
            <pc:docMk/>
            <pc:sldMk cId="2562212087" sldId="258"/>
            <ac:spMk id="3" creationId="{3F22C7B2-226F-417F-80AD-0D2B12D2D9ED}"/>
          </ac:spMkLst>
        </pc:spChg>
      </pc:sldChg>
      <pc:sldChg chg="delSp modSp new">
        <pc:chgData name="Oleksii Derykoz" userId="17c199c90c0bdb86" providerId="Windows Live" clId="Web-{8E62D80D-0293-4496-849F-97B5BE9036E9}" dt="2019-05-20T19:24:49.611" v="24" actId="14100"/>
        <pc:sldMkLst>
          <pc:docMk/>
          <pc:sldMk cId="2617325256" sldId="259"/>
        </pc:sldMkLst>
        <pc:spChg chg="del">
          <ac:chgData name="Oleksii Derykoz" userId="17c199c90c0bdb86" providerId="Windows Live" clId="Web-{8E62D80D-0293-4496-849F-97B5BE9036E9}" dt="2019-05-20T19:24:46.517" v="23"/>
          <ac:spMkLst>
            <pc:docMk/>
            <pc:sldMk cId="2617325256" sldId="259"/>
            <ac:spMk id="2" creationId="{34240C87-B285-4BAE-AE98-111FF1412CB6}"/>
          </ac:spMkLst>
        </pc:spChg>
        <pc:spChg chg="mod">
          <ac:chgData name="Oleksii Derykoz" userId="17c199c90c0bdb86" providerId="Windows Live" clId="Web-{8E62D80D-0293-4496-849F-97B5BE9036E9}" dt="2019-05-20T19:24:49.611" v="24" actId="14100"/>
          <ac:spMkLst>
            <pc:docMk/>
            <pc:sldMk cId="2617325256" sldId="259"/>
            <ac:spMk id="3" creationId="{988A1909-78E1-4F68-88E9-5E2D89701786}"/>
          </ac:spMkLst>
        </pc:spChg>
      </pc:sldChg>
      <pc:sldChg chg="modSp new">
        <pc:chgData name="Oleksii Derykoz" userId="17c199c90c0bdb86" providerId="Windows Live" clId="Web-{8E62D80D-0293-4496-849F-97B5BE9036E9}" dt="2019-05-20T19:25:24.783" v="32" actId="20577"/>
        <pc:sldMkLst>
          <pc:docMk/>
          <pc:sldMk cId="511935711" sldId="260"/>
        </pc:sldMkLst>
        <pc:spChg chg="mod">
          <ac:chgData name="Oleksii Derykoz" userId="17c199c90c0bdb86" providerId="Windows Live" clId="Web-{8E62D80D-0293-4496-849F-97B5BE9036E9}" dt="2019-05-20T19:25:13.720" v="28" actId="20577"/>
          <ac:spMkLst>
            <pc:docMk/>
            <pc:sldMk cId="511935711" sldId="260"/>
            <ac:spMk id="2" creationId="{245B4475-8CF7-454E-9D85-2F7C0E64333C}"/>
          </ac:spMkLst>
        </pc:spChg>
        <pc:spChg chg="mod">
          <ac:chgData name="Oleksii Derykoz" userId="17c199c90c0bdb86" providerId="Windows Live" clId="Web-{8E62D80D-0293-4496-849F-97B5BE9036E9}" dt="2019-05-20T19:25:24.783" v="32" actId="20577"/>
          <ac:spMkLst>
            <pc:docMk/>
            <pc:sldMk cId="511935711" sldId="260"/>
            <ac:spMk id="3" creationId="{5F5BF577-FA0D-4621-81DF-60134EF468A2}"/>
          </ac:spMkLst>
        </pc:spChg>
      </pc:sldChg>
      <pc:sldChg chg="delSp modSp new">
        <pc:chgData name="Oleksii Derykoz" userId="17c199c90c0bdb86" providerId="Windows Live" clId="Web-{8E62D80D-0293-4496-849F-97B5BE9036E9}" dt="2019-05-20T19:25:50.736" v="40" actId="14100"/>
        <pc:sldMkLst>
          <pc:docMk/>
          <pc:sldMk cId="3746659015" sldId="261"/>
        </pc:sldMkLst>
        <pc:spChg chg="del">
          <ac:chgData name="Oleksii Derykoz" userId="17c199c90c0bdb86" providerId="Windows Live" clId="Web-{8E62D80D-0293-4496-849F-97B5BE9036E9}" dt="2019-05-20T19:25:48.017" v="39"/>
          <ac:spMkLst>
            <pc:docMk/>
            <pc:sldMk cId="3746659015" sldId="261"/>
            <ac:spMk id="2" creationId="{70848F44-AB83-40C1-A2AF-3CB30AFBB21C}"/>
          </ac:spMkLst>
        </pc:spChg>
        <pc:spChg chg="mod">
          <ac:chgData name="Oleksii Derykoz" userId="17c199c90c0bdb86" providerId="Windows Live" clId="Web-{8E62D80D-0293-4496-849F-97B5BE9036E9}" dt="2019-05-20T19:25:50.736" v="40" actId="14100"/>
          <ac:spMkLst>
            <pc:docMk/>
            <pc:sldMk cId="3746659015" sldId="261"/>
            <ac:spMk id="3" creationId="{20F13BF8-049C-417C-B8AB-ED0981303306}"/>
          </ac:spMkLst>
        </pc:spChg>
      </pc:sldChg>
      <pc:sldChg chg="modSp new">
        <pc:chgData name="Oleksii Derykoz" userId="17c199c90c0bdb86" providerId="Windows Live" clId="Web-{8E62D80D-0293-4496-849F-97B5BE9036E9}" dt="2019-05-20T19:26:57.642" v="63" actId="14100"/>
        <pc:sldMkLst>
          <pc:docMk/>
          <pc:sldMk cId="2054702863" sldId="262"/>
        </pc:sldMkLst>
        <pc:spChg chg="mod">
          <ac:chgData name="Oleksii Derykoz" userId="17c199c90c0bdb86" providerId="Windows Live" clId="Web-{8E62D80D-0293-4496-849F-97B5BE9036E9}" dt="2019-05-20T19:26:07.314" v="44" actId="20577"/>
          <ac:spMkLst>
            <pc:docMk/>
            <pc:sldMk cId="2054702863" sldId="262"/>
            <ac:spMk id="2" creationId="{A2C900BF-9BC0-4A23-B086-6476A8ADE5DC}"/>
          </ac:spMkLst>
        </pc:spChg>
        <pc:spChg chg="mod">
          <ac:chgData name="Oleksii Derykoz" userId="17c199c90c0bdb86" providerId="Windows Live" clId="Web-{8E62D80D-0293-4496-849F-97B5BE9036E9}" dt="2019-05-20T19:26:57.642" v="63" actId="14100"/>
          <ac:spMkLst>
            <pc:docMk/>
            <pc:sldMk cId="2054702863" sldId="262"/>
            <ac:spMk id="3" creationId="{78CCC9D4-B393-4B10-AD3A-8BAEF7A745D9}"/>
          </ac:spMkLst>
        </pc:spChg>
      </pc:sldChg>
      <pc:sldChg chg="delSp modSp new">
        <pc:chgData name="Oleksii Derykoz" userId="17c199c90c0bdb86" providerId="Windows Live" clId="Web-{8E62D80D-0293-4496-849F-97B5BE9036E9}" dt="2019-05-20T19:27:29.548" v="71" actId="14100"/>
        <pc:sldMkLst>
          <pc:docMk/>
          <pc:sldMk cId="933429173" sldId="263"/>
        </pc:sldMkLst>
        <pc:spChg chg="del">
          <ac:chgData name="Oleksii Derykoz" userId="17c199c90c0bdb86" providerId="Windows Live" clId="Web-{8E62D80D-0293-4496-849F-97B5BE9036E9}" dt="2019-05-20T19:27:24.173" v="69"/>
          <ac:spMkLst>
            <pc:docMk/>
            <pc:sldMk cId="933429173" sldId="263"/>
            <ac:spMk id="2" creationId="{01B0BCC8-483B-4935-BB2B-9A920BC26D3D}"/>
          </ac:spMkLst>
        </pc:spChg>
        <pc:spChg chg="mod">
          <ac:chgData name="Oleksii Derykoz" userId="17c199c90c0bdb86" providerId="Windows Live" clId="Web-{8E62D80D-0293-4496-849F-97B5BE9036E9}" dt="2019-05-20T19:27:29.548" v="71" actId="14100"/>
          <ac:spMkLst>
            <pc:docMk/>
            <pc:sldMk cId="933429173" sldId="263"/>
            <ac:spMk id="3" creationId="{1A4B95B5-5B2E-4A70-A702-57BDE6CDA4B8}"/>
          </ac:spMkLst>
        </pc:spChg>
      </pc:sldChg>
      <pc:sldChg chg="modSp new">
        <pc:chgData name="Oleksii Derykoz" userId="17c199c90c0bdb86" providerId="Windows Live" clId="Web-{8E62D80D-0293-4496-849F-97B5BE9036E9}" dt="2019-05-20T19:28:03.267" v="79" actId="20577"/>
        <pc:sldMkLst>
          <pc:docMk/>
          <pc:sldMk cId="2650454100" sldId="264"/>
        </pc:sldMkLst>
        <pc:spChg chg="mod">
          <ac:chgData name="Oleksii Derykoz" userId="17c199c90c0bdb86" providerId="Windows Live" clId="Web-{8E62D80D-0293-4496-849F-97B5BE9036E9}" dt="2019-05-20T19:27:58.533" v="75" actId="20577"/>
          <ac:spMkLst>
            <pc:docMk/>
            <pc:sldMk cId="2650454100" sldId="264"/>
            <ac:spMk id="2" creationId="{0A3E9DF8-A2F9-420F-8541-0D9670799682}"/>
          </ac:spMkLst>
        </pc:spChg>
        <pc:spChg chg="mod">
          <ac:chgData name="Oleksii Derykoz" userId="17c199c90c0bdb86" providerId="Windows Live" clId="Web-{8E62D80D-0293-4496-849F-97B5BE9036E9}" dt="2019-05-20T19:28:03.267" v="79" actId="20577"/>
          <ac:spMkLst>
            <pc:docMk/>
            <pc:sldMk cId="2650454100" sldId="264"/>
            <ac:spMk id="3" creationId="{599F531F-2E52-49EE-9931-5C57BCFE1ACE}"/>
          </ac:spMkLst>
        </pc:spChg>
      </pc:sldChg>
      <pc:sldChg chg="delSp modSp new">
        <pc:chgData name="Oleksii Derykoz" userId="17c199c90c0bdb86" providerId="Windows Live" clId="Web-{8E62D80D-0293-4496-849F-97B5BE9036E9}" dt="2019-05-20T19:29:30.814" v="91" actId="20577"/>
        <pc:sldMkLst>
          <pc:docMk/>
          <pc:sldMk cId="391023893" sldId="265"/>
        </pc:sldMkLst>
        <pc:spChg chg="mod">
          <ac:chgData name="Oleksii Derykoz" userId="17c199c90c0bdb86" providerId="Windows Live" clId="Web-{8E62D80D-0293-4496-849F-97B5BE9036E9}" dt="2019-05-20T19:29:30.814" v="91" actId="20577"/>
          <ac:spMkLst>
            <pc:docMk/>
            <pc:sldMk cId="391023893" sldId="265"/>
            <ac:spMk id="2" creationId="{12789B41-CCF4-495D-B8C1-EAE8AF6CBFAB}"/>
          </ac:spMkLst>
        </pc:spChg>
        <pc:spChg chg="del">
          <ac:chgData name="Oleksii Derykoz" userId="17c199c90c0bdb86" providerId="Windows Live" clId="Web-{8E62D80D-0293-4496-849F-97B5BE9036E9}" dt="2019-05-20T19:28:58.221" v="82"/>
          <ac:spMkLst>
            <pc:docMk/>
            <pc:sldMk cId="391023893" sldId="265"/>
            <ac:spMk id="3" creationId="{9B2817BB-BB1A-4290-BB02-9DC360CBE3E8}"/>
          </ac:spMkLst>
        </pc:spChg>
      </pc:sldChg>
      <pc:sldChg chg="addSp delSp modSp new mod setBg">
        <pc:chgData name="Oleksii Derykoz" userId="17c199c90c0bdb86" providerId="Windows Live" clId="Web-{8E62D80D-0293-4496-849F-97B5BE9036E9}" dt="2019-05-20T19:31:39.674" v="129" actId="1076"/>
        <pc:sldMkLst>
          <pc:docMk/>
          <pc:sldMk cId="4167298917" sldId="266"/>
        </pc:sldMkLst>
        <pc:spChg chg="del">
          <ac:chgData name="Oleksii Derykoz" userId="17c199c90c0bdb86" providerId="Windows Live" clId="Web-{8E62D80D-0293-4496-849F-97B5BE9036E9}" dt="2019-05-20T19:29:36.533" v="94"/>
          <ac:spMkLst>
            <pc:docMk/>
            <pc:sldMk cId="4167298917" sldId="266"/>
            <ac:spMk id="2" creationId="{88690975-45F5-4A01-AF6E-19209D08ACE2}"/>
          </ac:spMkLst>
        </pc:spChg>
        <pc:spChg chg="del mod">
          <ac:chgData name="Oleksii Derykoz" userId="17c199c90c0bdb86" providerId="Windows Live" clId="Web-{8E62D80D-0293-4496-849F-97B5BE9036E9}" dt="2019-05-20T19:29:47.533" v="99"/>
          <ac:spMkLst>
            <pc:docMk/>
            <pc:sldMk cId="4167298917" sldId="266"/>
            <ac:spMk id="3" creationId="{926A6151-BD7C-4416-A892-7B03D577A230}"/>
          </ac:spMkLst>
        </pc:spChg>
        <pc:spChg chg="del mod">
          <ac:chgData name="Oleksii Derykoz" userId="17c199c90c0bdb86" providerId="Windows Live" clId="Web-{8E62D80D-0293-4496-849F-97B5BE9036E9}" dt="2019-05-20T19:29:45.330" v="98"/>
          <ac:spMkLst>
            <pc:docMk/>
            <pc:sldMk cId="4167298917" sldId="266"/>
            <ac:spMk id="4" creationId="{719E3D14-3800-4EB1-BFEF-A3FC6990EFC1}"/>
          </ac:spMkLst>
        </pc:spChg>
        <pc:spChg chg="add mod">
          <ac:chgData name="Oleksii Derykoz" userId="17c199c90c0bdb86" providerId="Windows Live" clId="Web-{8E62D80D-0293-4496-849F-97B5BE9036E9}" dt="2019-05-20T19:30:54.580" v="113" actId="1076"/>
          <ac:spMkLst>
            <pc:docMk/>
            <pc:sldMk cId="4167298917" sldId="266"/>
            <ac:spMk id="9" creationId="{C53DC1BC-8DE4-4A1A-A9E5-E5330CFA1705}"/>
          </ac:spMkLst>
        </pc:spChg>
        <pc:spChg chg="add mod">
          <ac:chgData name="Oleksii Derykoz" userId="17c199c90c0bdb86" providerId="Windows Live" clId="Web-{8E62D80D-0293-4496-849F-97B5BE9036E9}" dt="2019-05-20T19:31:39.674" v="129" actId="1076"/>
          <ac:spMkLst>
            <pc:docMk/>
            <pc:sldMk cId="4167298917" sldId="266"/>
            <ac:spMk id="10" creationId="{0EF90563-EF5D-4AAA-B25D-468746C6ED72}"/>
          </ac:spMkLst>
        </pc:spChg>
        <pc:spChg chg="add">
          <ac:chgData name="Oleksii Derykoz" userId="17c199c90c0bdb86" providerId="Windows Live" clId="Web-{8E62D80D-0293-4496-849F-97B5BE9036E9}" dt="2019-05-20T19:30:18.127" v="104"/>
          <ac:spMkLst>
            <pc:docMk/>
            <pc:sldMk cId="4167298917" sldId="266"/>
            <ac:spMk id="16" creationId="{DFD8C7FC-EF2C-4D14-A453-B724138F4DED}"/>
          </ac:spMkLst>
        </pc:spChg>
        <pc:spChg chg="add">
          <ac:chgData name="Oleksii Derykoz" userId="17c199c90c0bdb86" providerId="Windows Live" clId="Web-{8E62D80D-0293-4496-849F-97B5BE9036E9}" dt="2019-05-20T19:30:18.127" v="104"/>
          <ac:spMkLst>
            <pc:docMk/>
            <pc:sldMk cId="4167298917" sldId="266"/>
            <ac:spMk id="18" creationId="{DE34D474-CDDC-4B67-9802-49E1D61A17F4}"/>
          </ac:spMkLst>
        </pc:spChg>
        <pc:spChg chg="add">
          <ac:chgData name="Oleksii Derykoz" userId="17c199c90c0bdb86" providerId="Windows Live" clId="Web-{8E62D80D-0293-4496-849F-97B5BE9036E9}" dt="2019-05-20T19:30:18.127" v="104"/>
          <ac:spMkLst>
            <pc:docMk/>
            <pc:sldMk cId="4167298917" sldId="266"/>
            <ac:spMk id="20" creationId="{56533E23-646B-417C-A0E8-F420DD290189}"/>
          </ac:spMkLst>
        </pc:spChg>
        <pc:grpChg chg="add">
          <ac:chgData name="Oleksii Derykoz" userId="17c199c90c0bdb86" providerId="Windows Live" clId="Web-{8E62D80D-0293-4496-849F-97B5BE9036E9}" dt="2019-05-20T19:30:18.127" v="104"/>
          <ac:grpSpMkLst>
            <pc:docMk/>
            <pc:sldMk cId="4167298917" sldId="266"/>
            <ac:grpSpMk id="12" creationId="{8E2A7988-0AC8-4A38-B50C-98AB68FBC31D}"/>
          </ac:grpSpMkLst>
        </pc:grpChg>
        <pc:picChg chg="add mod ord">
          <ac:chgData name="Oleksii Derykoz" userId="17c199c90c0bdb86" providerId="Windows Live" clId="Web-{8E62D80D-0293-4496-849F-97B5BE9036E9}" dt="2019-05-20T19:30:18.127" v="104"/>
          <ac:picMkLst>
            <pc:docMk/>
            <pc:sldMk cId="4167298917" sldId="266"/>
            <ac:picMk id="5" creationId="{82AA1AF6-BC10-44FB-9ED0-6C2331DD2258}"/>
          </ac:picMkLst>
        </pc:picChg>
        <pc:picChg chg="add mod">
          <ac:chgData name="Oleksii Derykoz" userId="17c199c90c0bdb86" providerId="Windows Live" clId="Web-{8E62D80D-0293-4496-849F-97B5BE9036E9}" dt="2019-05-20T19:31:01.815" v="114" actId="14100"/>
          <ac:picMkLst>
            <pc:docMk/>
            <pc:sldMk cId="4167298917" sldId="266"/>
            <ac:picMk id="7" creationId="{E4F6B443-6C43-4817-A3DD-3D3B592E70C9}"/>
          </ac:picMkLst>
        </pc:picChg>
      </pc:sldChg>
      <pc:sldChg chg="addSp delSp modSp new mod setBg">
        <pc:chgData name="Oleksii Derykoz" userId="17c199c90c0bdb86" providerId="Windows Live" clId="Web-{8E62D80D-0293-4496-849F-97B5BE9036E9}" dt="2019-05-20T19:32:52.893" v="141" actId="20577"/>
        <pc:sldMkLst>
          <pc:docMk/>
          <pc:sldMk cId="2925012343" sldId="267"/>
        </pc:sldMkLst>
        <pc:spChg chg="del">
          <ac:chgData name="Oleksii Derykoz" userId="17c199c90c0bdb86" providerId="Windows Live" clId="Web-{8E62D80D-0293-4496-849F-97B5BE9036E9}" dt="2019-05-20T19:32:06.143" v="131"/>
          <ac:spMkLst>
            <pc:docMk/>
            <pc:sldMk cId="2925012343" sldId="267"/>
            <ac:spMk id="2" creationId="{38CFBE23-CA51-4B9B-A62E-6C253DC070C0}"/>
          </ac:spMkLst>
        </pc:spChg>
        <pc:spChg chg="del">
          <ac:chgData name="Oleksii Derykoz" userId="17c199c90c0bdb86" providerId="Windows Live" clId="Web-{8E62D80D-0293-4496-849F-97B5BE9036E9}" dt="2019-05-20T19:32:11.550" v="132"/>
          <ac:spMkLst>
            <pc:docMk/>
            <pc:sldMk cId="2925012343" sldId="267"/>
            <ac:spMk id="3" creationId="{3EBA328E-20F5-4A33-BD52-8C752F503D0D}"/>
          </ac:spMkLst>
        </pc:spChg>
        <pc:spChg chg="add mod">
          <ac:chgData name="Oleksii Derykoz" userId="17c199c90c0bdb86" providerId="Windows Live" clId="Web-{8E62D80D-0293-4496-849F-97B5BE9036E9}" dt="2019-05-20T19:32:52.893" v="141" actId="20577"/>
          <ac:spMkLst>
            <pc:docMk/>
            <pc:sldMk cId="2925012343" sldId="267"/>
            <ac:spMk id="6" creationId="{130B5B60-8E17-4E14-BBD2-D3E440883B2C}"/>
          </ac:spMkLst>
        </pc:spChg>
        <pc:spChg chg="add">
          <ac:chgData name="Oleksii Derykoz" userId="17c199c90c0bdb86" providerId="Windows Live" clId="Web-{8E62D80D-0293-4496-849F-97B5BE9036E9}" dt="2019-05-20T19:32:21.659" v="134"/>
          <ac:spMkLst>
            <pc:docMk/>
            <pc:sldMk cId="2925012343" sldId="267"/>
            <ac:spMk id="13" creationId="{3E9FBC8E-8666-4442-8D7D-B250510CD44D}"/>
          </ac:spMkLst>
        </pc:spChg>
        <pc:grpChg chg="add">
          <ac:chgData name="Oleksii Derykoz" userId="17c199c90c0bdb86" providerId="Windows Live" clId="Web-{8E62D80D-0293-4496-849F-97B5BE9036E9}" dt="2019-05-20T19:32:21.659" v="134"/>
          <ac:grpSpMkLst>
            <pc:docMk/>
            <pc:sldMk cId="2925012343" sldId="267"/>
            <ac:grpSpMk id="9" creationId="{2A313B03-D361-4EC9-AF52-0B3C1C92C26D}"/>
          </ac:grpSpMkLst>
        </pc:grpChg>
        <pc:picChg chg="add mod">
          <ac:chgData name="Oleksii Derykoz" userId="17c199c90c0bdb86" providerId="Windows Live" clId="Web-{8E62D80D-0293-4496-849F-97B5BE9036E9}" dt="2019-05-20T19:32:21.659" v="134"/>
          <ac:picMkLst>
            <pc:docMk/>
            <pc:sldMk cId="2925012343" sldId="267"/>
            <ac:picMk id="4" creationId="{5F5D548F-9884-4EC8-8189-3B46B6CBF77F}"/>
          </ac:picMkLst>
        </pc:picChg>
      </pc:sldChg>
      <pc:sldChg chg="addSp delSp modSp new mod setBg">
        <pc:chgData name="Oleksii Derykoz" userId="17c199c90c0bdb86" providerId="Windows Live" clId="Web-{8E62D80D-0293-4496-849F-97B5BE9036E9}" dt="2019-05-20T19:34:37.221" v="157" actId="20577"/>
        <pc:sldMkLst>
          <pc:docMk/>
          <pc:sldMk cId="859126148" sldId="268"/>
        </pc:sldMkLst>
        <pc:spChg chg="del">
          <ac:chgData name="Oleksii Derykoz" userId="17c199c90c0bdb86" providerId="Windows Live" clId="Web-{8E62D80D-0293-4496-849F-97B5BE9036E9}" dt="2019-05-20T19:33:07.440" v="145"/>
          <ac:spMkLst>
            <pc:docMk/>
            <pc:sldMk cId="859126148" sldId="268"/>
            <ac:spMk id="2" creationId="{F75F6BBC-7E79-464D-97CC-1C367EEA116E}"/>
          </ac:spMkLst>
        </pc:spChg>
        <pc:spChg chg="del mod">
          <ac:chgData name="Oleksii Derykoz" userId="17c199c90c0bdb86" providerId="Windows Live" clId="Web-{8E62D80D-0293-4496-849F-97B5BE9036E9}" dt="2019-05-20T19:33:12.549" v="147"/>
          <ac:spMkLst>
            <pc:docMk/>
            <pc:sldMk cId="859126148" sldId="268"/>
            <ac:spMk id="3" creationId="{E493758C-D318-4FAA-B87D-6B85865116E4}"/>
          </ac:spMkLst>
        </pc:spChg>
        <pc:spChg chg="add mod">
          <ac:chgData name="Oleksii Derykoz" userId="17c199c90c0bdb86" providerId="Windows Live" clId="Web-{8E62D80D-0293-4496-849F-97B5BE9036E9}" dt="2019-05-20T19:34:37.221" v="157" actId="20577"/>
          <ac:spMkLst>
            <pc:docMk/>
            <pc:sldMk cId="859126148" sldId="268"/>
            <ac:spMk id="6" creationId="{4AF54E26-A9D6-428E-8E8B-96152AAFB7FC}"/>
          </ac:spMkLst>
        </pc:spChg>
        <pc:spChg chg="add">
          <ac:chgData name="Oleksii Derykoz" userId="17c199c90c0bdb86" providerId="Windows Live" clId="Web-{8E62D80D-0293-4496-849F-97B5BE9036E9}" dt="2019-05-20T19:33:47.315" v="149"/>
          <ac:spMkLst>
            <pc:docMk/>
            <pc:sldMk cId="859126148" sldId="268"/>
            <ac:spMk id="13" creationId="{3E9FBC8E-8666-4442-8D7D-B250510CD44D}"/>
          </ac:spMkLst>
        </pc:spChg>
        <pc:grpChg chg="add">
          <ac:chgData name="Oleksii Derykoz" userId="17c199c90c0bdb86" providerId="Windows Live" clId="Web-{8E62D80D-0293-4496-849F-97B5BE9036E9}" dt="2019-05-20T19:33:47.315" v="149"/>
          <ac:grpSpMkLst>
            <pc:docMk/>
            <pc:sldMk cId="859126148" sldId="268"/>
            <ac:grpSpMk id="9" creationId="{2A313B03-D361-4EC9-AF52-0B3C1C92C26D}"/>
          </ac:grpSpMkLst>
        </pc:grpChg>
        <pc:picChg chg="add mod">
          <ac:chgData name="Oleksii Derykoz" userId="17c199c90c0bdb86" providerId="Windows Live" clId="Web-{8E62D80D-0293-4496-849F-97B5BE9036E9}" dt="2019-05-20T19:33:47.315" v="149"/>
          <ac:picMkLst>
            <pc:docMk/>
            <pc:sldMk cId="859126148" sldId="268"/>
            <ac:picMk id="4" creationId="{D1334DC7-8C11-4585-9D99-C7556E9CB8FF}"/>
          </ac:picMkLst>
        </pc:picChg>
      </pc:sldChg>
      <pc:sldChg chg="addSp delSp modSp new mod setBg setClrOvrMap">
        <pc:chgData name="Oleksii Derykoz" userId="17c199c90c0bdb86" providerId="Windows Live" clId="Web-{8E62D80D-0293-4496-849F-97B5BE9036E9}" dt="2019-05-20T19:35:41.536" v="163"/>
        <pc:sldMkLst>
          <pc:docMk/>
          <pc:sldMk cId="3918422169" sldId="269"/>
        </pc:sldMkLst>
        <pc:spChg chg="del">
          <ac:chgData name="Oleksii Derykoz" userId="17c199c90c0bdb86" providerId="Windows Live" clId="Web-{8E62D80D-0293-4496-849F-97B5BE9036E9}" dt="2019-05-20T19:34:52.237" v="161"/>
          <ac:spMkLst>
            <pc:docMk/>
            <pc:sldMk cId="3918422169" sldId="269"/>
            <ac:spMk id="2" creationId="{28BCFCD6-8A8C-44B8-A9C7-9A9261717728}"/>
          </ac:spMkLst>
        </pc:spChg>
        <pc:spChg chg="add">
          <ac:chgData name="Oleksii Derykoz" userId="17c199c90c0bdb86" providerId="Windows Live" clId="Web-{8E62D80D-0293-4496-849F-97B5BE9036E9}" dt="2019-05-20T19:35:41.536" v="163"/>
          <ac:spMkLst>
            <pc:docMk/>
            <pc:sldMk cId="3918422169" sldId="269"/>
            <ac:spMk id="12" creationId="{3E9FBC8E-8666-4442-8D7D-B250510CD44D}"/>
          </ac:spMkLst>
        </pc:spChg>
        <pc:grpChg chg="add">
          <ac:chgData name="Oleksii Derykoz" userId="17c199c90c0bdb86" providerId="Windows Live" clId="Web-{8E62D80D-0293-4496-849F-97B5BE9036E9}" dt="2019-05-20T19:35:41.536" v="163"/>
          <ac:grpSpMkLst>
            <pc:docMk/>
            <pc:sldMk cId="3918422169" sldId="269"/>
            <ac:grpSpMk id="8" creationId="{2A313B03-D361-4EC9-AF52-0B3C1C92C26D}"/>
          </ac:grpSpMkLst>
        </pc:grpChg>
        <pc:picChg chg="add mod">
          <ac:chgData name="Oleksii Derykoz" userId="17c199c90c0bdb86" providerId="Windows Live" clId="Web-{8E62D80D-0293-4496-849F-97B5BE9036E9}" dt="2019-05-20T19:35:41.536" v="163"/>
          <ac:picMkLst>
            <pc:docMk/>
            <pc:sldMk cId="3918422169" sldId="269"/>
            <ac:picMk id="3" creationId="{2586FF86-9BDB-4176-9AD2-625A679EBC8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5/20/2019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5/20/2019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5/20/2019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5/20/2019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5/20/2019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5/20/2019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1%D0%BB%D0%BE%D0%B2%D0%B0%D1%86%D0%BA%D0%B8%D0%B9,_%D0%AE%D0%BB%D0%B8%D1%83%D1%88#cite_note-6" TargetMode="External"/><Relationship Id="rId13" Type="http://schemas.openxmlformats.org/officeDocument/2006/relationships/hyperlink" Target="https://ru.wikipedia.org/wiki/%D0%A1%D0%BD%D1%8F%D0%B4%D0%B5%D1%86%D0%BA%D0%B8%D0%B9,_%D0%AF%D0%BD" TargetMode="External"/><Relationship Id="rId3" Type="http://schemas.openxmlformats.org/officeDocument/2006/relationships/hyperlink" Target="https://ru.wikipedia.org/wiki/1772" TargetMode="External"/><Relationship Id="rId7" Type="http://schemas.openxmlformats.org/officeDocument/2006/relationships/hyperlink" Target="https://ru.wikipedia.org/wiki/%D0%90%D1%80%D0%BC%D1%8F%D0%BD%D0%B5" TargetMode="External"/><Relationship Id="rId12" Type="http://schemas.openxmlformats.org/officeDocument/2006/relationships/hyperlink" Target="https://ru.wikipedia.org/wiki/%D0%9B%D0%B5%D0%BB%D0%B5%D0%B2%D0%B5%D0%BB%D1%8C,_%D0%98%D0%BE%D0%B0%D1%85%D0%B8%D0%BC" TargetMode="External"/><Relationship Id="rId2" Type="http://schemas.openxmlformats.org/officeDocument/2006/relationships/hyperlink" Target="https://ru.wikipedia.org/wiki/%D0%A1%D0%BB%D0%BE%D0%B2%D0%B0%D1%86%D0%BA%D0%B8%D0%B9,_%D0%AD%D1%83%D0%B7%D0%B5%D0%B1%D0%B8%D1%83%D1%8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2%D0%B8%D0%BB%D0%B5%D0%BD%D1%81%D0%BA%D0%B8%D0%B9_%D1%83%D0%BD%D0%B8%D0%B2%D0%B5%D1%80%D1%81%D0%B8%D1%82%D0%B5%D1%82" TargetMode="External"/><Relationship Id="rId11" Type="http://schemas.openxmlformats.org/officeDocument/2006/relationships/hyperlink" Target="https://ru.wikipedia.org/wiki/%D0%9C%D0%B8%D1%86%D0%BA%D0%B5%D0%B2%D0%B8%D1%87,_%D0%90%D0%B4%D0%B0%D0%BC" TargetMode="External"/><Relationship Id="rId5" Type="http://schemas.openxmlformats.org/officeDocument/2006/relationships/hyperlink" Target="https://ru.wikipedia.org/wiki/%D0%9A%D1%80%D0%B5%D0%BC%D0%B5%D0%BD%D0%B5%D1%86%D0%BA%D0%B8%D0%B9_%D0%BB%D0%B8%D1%86%D0%B5%D0%B9" TargetMode="External"/><Relationship Id="rId10" Type="http://schemas.openxmlformats.org/officeDocument/2006/relationships/hyperlink" Target="https://ru.wikipedia.org/wiki/%D0%91%D0%B5%D0%BA%D1%8E,_%D0%90%D0%B2%D0%B3%D1%83%D1%81%D1%82" TargetMode="External"/><Relationship Id="rId4" Type="http://schemas.openxmlformats.org/officeDocument/2006/relationships/hyperlink" Target="https://ru.wikipedia.org/wiki/1814" TargetMode="External"/><Relationship Id="rId9" Type="http://schemas.openxmlformats.org/officeDocument/2006/relationships/hyperlink" Target="https://ru.wikipedia.org/wiki/%D0%A1%D0%BB%D0%BE%D0%B2%D0%B0%D1%86%D0%BA%D0%B8%D0%B9,_%D0%AE%D0%BB%D0%B8%D1%83%D1%88#cite_note-7" TargetMode="External"/><Relationship Id="rId14" Type="http://schemas.openxmlformats.org/officeDocument/2006/relationships/hyperlink" Target="https://ru.wikipedia.org/wiki/%D0%A1%D0%BD%D1%8F%D0%B4%D0%B5%D1%86%D0%BA%D0%B8%D0%B9,_%D0%90%D0%BD%D0%B4%D0%B6%D0%B5%D0%B9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1%D0%B5%D0%B9%D0%BC_%D0%9F%D0%BE%D0%BB%D1%8C%D1%88%D0%B8" TargetMode="External"/><Relationship Id="rId13" Type="http://schemas.openxmlformats.org/officeDocument/2006/relationships/hyperlink" Target="https://ru.wikipedia.org/wiki/%D0%91%D0%BE%D0%B9_%D0%BF%D0%BE%D0%B4_%D0%94%D0%B0%D1%88%D0%B5%D0%B2%D0%BE%D0%BC" TargetMode="External"/><Relationship Id="rId18" Type="http://schemas.openxmlformats.org/officeDocument/2006/relationships/hyperlink" Target="https://ru.wikipedia.org/wiki/%D0%A8%D0%B2%D0%B5%D0%B9%D1%86%D0%B0%D1%80%D0%B8%D1%8F" TargetMode="External"/><Relationship Id="rId26" Type="http://schemas.openxmlformats.org/officeDocument/2006/relationships/hyperlink" Target="https://ru.wikipedia.org/wiki/%D0%A2%D0%BE%D0%B2%D1%8F%D0%BD%D1%8C%D1%81%D0%BA%D0%B8%D0%B9,_%D0%90%D0%BD%D0%B4%D0%B6%D0%B5%D0%B9" TargetMode="External"/><Relationship Id="rId3" Type="http://schemas.openxmlformats.org/officeDocument/2006/relationships/hyperlink" Target="https://ru.wikipedia.org/wiki/%D0%92%D0%B8%D0%BB%D0%B5%D0%BD%D1%81%D0%BA%D0%B8%D0%B9_%D1%83%D0%BD%D0%B8%D0%B2%D0%B5%D1%80%D1%81%D0%B8%D1%82%D0%B5%D1%82" TargetMode="External"/><Relationship Id="rId21" Type="http://schemas.openxmlformats.org/officeDocument/2006/relationships/hyperlink" Target="https://ru.wikipedia.org/wiki/%D0%93%D1%80%D0%B5%D1%86%D0%B8%D1%8F" TargetMode="External"/><Relationship Id="rId7" Type="http://schemas.openxmlformats.org/officeDocument/2006/relationships/hyperlink" Target="https://ru.wikipedia.org/wiki/1830_%D0%B3%D0%BE%D0%B4" TargetMode="External"/><Relationship Id="rId12" Type="http://schemas.openxmlformats.org/officeDocument/2006/relationships/hyperlink" Target="https://ru.wikisource.org/wiki/pl:Duma_o_Wac%C5%82awie_Rzewuskim" TargetMode="External"/><Relationship Id="rId17" Type="http://schemas.openxmlformats.org/officeDocument/2006/relationships/hyperlink" Target="https://ru.wikipedia.org/wiki/1835_%D0%B3%D0%BE%D0%B4" TargetMode="External"/><Relationship Id="rId25" Type="http://schemas.openxmlformats.org/officeDocument/2006/relationships/hyperlink" Target="https://ru.wikipedia.org/wiki/1842_%D0%B3%D0%BE%D0%B4" TargetMode="External"/><Relationship Id="rId2" Type="http://schemas.openxmlformats.org/officeDocument/2006/relationships/hyperlink" Target="https://ru.wikipedia.org/wiki/1828_%D0%B3%D0%BE%D0%B4" TargetMode="External"/><Relationship Id="rId16" Type="http://schemas.openxmlformats.org/officeDocument/2006/relationships/hyperlink" Target="https://ru.wikipedia.org/wiki/1833_%D0%B3%D0%BE%D0%B4" TargetMode="External"/><Relationship Id="rId20" Type="http://schemas.openxmlformats.org/officeDocument/2006/relationships/hyperlink" Target="https://ru.wikipedia.org/wiki/%D0%98%D1%82%D0%B0%D0%BB%D0%B8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F%D0%BE%D0%BB%D1%8C%D1%81%D0%BA%D0%BE%D0%B5_%D0%B2%D0%BE%D1%81%D1%81%D1%82%D0%B0%D0%BD%D0%B8%D0%B5_1830_%D0%B3%D0%BE%D0%B4%D0%B0" TargetMode="External"/><Relationship Id="rId11" Type="http://schemas.openxmlformats.org/officeDocument/2006/relationships/hyperlink" Target="https://ru.wikipedia.org/wiki/%D0%9F%D0%B0%D1%80%D0%B8%D0%B6" TargetMode="External"/><Relationship Id="rId24" Type="http://schemas.openxmlformats.org/officeDocument/2006/relationships/hyperlink" Target="https://ru.wikipedia.org/wiki/%D0%A1%D0%B8%D1%80%D0%B8%D1%8F" TargetMode="External"/><Relationship Id="rId5" Type="http://schemas.openxmlformats.org/officeDocument/2006/relationships/hyperlink" Target="https://ru.wikipedia.org/wiki/%D0%92%D0%B0%D1%80%D1%88%D0%B0%D0%B2%D0%B0" TargetMode="External"/><Relationship Id="rId15" Type="http://schemas.openxmlformats.org/officeDocument/2006/relationships/hyperlink" Target="https://ru.wikipedia.org/wiki/%D0%A1%D0%BB%D0%BE%D0%B2%D0%B0%D1%86%D0%BA%D0%B8%D0%B9,_%D0%AE%D0%BB%D0%B8%D1%83%D1%88#cite_note-8" TargetMode="External"/><Relationship Id="rId23" Type="http://schemas.openxmlformats.org/officeDocument/2006/relationships/hyperlink" Target="https://ru.wikipedia.org/wiki/%D0%9F%D0%B0%D0%BB%D0%B5%D1%81%D1%82%D0%B8%D0%BD%D0%B0" TargetMode="External"/><Relationship Id="rId10" Type="http://schemas.openxmlformats.org/officeDocument/2006/relationships/hyperlink" Target="https://ru.wikipedia.org/wiki/%D0%AD%D0%BC%D0%B8%D0%B3%D1%80%D0%B0%D1%86%D0%B8%D1%8F" TargetMode="External"/><Relationship Id="rId19" Type="http://schemas.openxmlformats.org/officeDocument/2006/relationships/hyperlink" Target="https://ru.wikipedia.org/wiki/1838_%D0%B3%D0%BE%D0%B4" TargetMode="External"/><Relationship Id="rId4" Type="http://schemas.openxmlformats.org/officeDocument/2006/relationships/hyperlink" Target="https://ru.wikipedia.org/wiki/1829_%D0%B3%D0%BE%D0%B4" TargetMode="External"/><Relationship Id="rId9" Type="http://schemas.openxmlformats.org/officeDocument/2006/relationships/hyperlink" Target="https://ru.wikipedia.org/wiki/%D0%9B%D0%BE%D0%BD%D0%B4%D0%BE%D0%BD" TargetMode="External"/><Relationship Id="rId14" Type="http://schemas.openxmlformats.org/officeDocument/2006/relationships/hyperlink" Target="https://ru.wikipedia.org/wiki/%D0%92%D0%B0%D1%86%D0%BB%D0%B0%D0%B2_%D0%A1%D0%B5%D0%B2%D0%B5%D1%80%D0%B8%D0%BD_%D0%A0%D0%B6%D0%B5%D0%B2%D1%83%D1%81%D0%BA%D0%B8%D0%B9" TargetMode="External"/><Relationship Id="rId22" Type="http://schemas.openxmlformats.org/officeDocument/2006/relationships/hyperlink" Target="https://ru.wikipedia.org/wiki/%D0%95%D0%B3%D0%B8%D0%BF%D0%B5%D1%82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2%D0%B0%D0%B2%D0%B5%D0%BB%D1%8C" TargetMode="External"/><Relationship Id="rId3" Type="http://schemas.openxmlformats.org/officeDocument/2006/relationships/hyperlink" Target="https://ru.wikipedia.org/wiki/%D0%A2%D1%83%D0%B1%D0%B5%D1%80%D0%BA%D1%83%D0%BB%D1%91%D0%B7" TargetMode="External"/><Relationship Id="rId7" Type="http://schemas.openxmlformats.org/officeDocument/2006/relationships/hyperlink" Target="https://ru.wikipedia.org/wiki/%D0%9A%D1%80%D0%B0%D0%BA%D0%BE%D0%B2" TargetMode="External"/><Relationship Id="rId2" Type="http://schemas.openxmlformats.org/officeDocument/2006/relationships/hyperlink" Target="https://ru.wikipedia.org/wiki/1849_%D0%B3%D0%BE%D0%B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F%D0%B8%D0%BB%D1%81%D1%83%D0%B4%D1%81%D0%BA%D0%B8%D0%B9,_%D0%AE%D0%B7%D0%B5%D1%84" TargetMode="External"/><Relationship Id="rId5" Type="http://schemas.openxmlformats.org/officeDocument/2006/relationships/hyperlink" Target="https://ru.wikipedia.org/wiki/1927_%D0%B3%D0%BE%D0%B4" TargetMode="External"/><Relationship Id="rId10" Type="http://schemas.openxmlformats.org/officeDocument/2006/relationships/hyperlink" Target="https://ru.wikipedia.org/wiki/%D0%A1%D0%BB%D0%BE%D0%B2%D0%B0%D1%86%D0%BA%D0%B8%D0%B9,_%D0%AE%D0%BB%D0%B8%D1%83%D1%88#cite_note-9" TargetMode="External"/><Relationship Id="rId4" Type="http://schemas.openxmlformats.org/officeDocument/2006/relationships/hyperlink" Target="https://ru.wikipedia.org/wiki/%D0%9C%D0%BE%D0%BD%D0%BC%D0%B0%D1%80%D1%82%D1%80" TargetMode="External"/><Relationship Id="rId9" Type="http://schemas.openxmlformats.org/officeDocument/2006/relationships/hyperlink" Target="https://ru.wikipedia.org/wiki/%D0%9C%D0%B8%D1%86%D0%BA%D0%B5%D0%B2%D0%B8%D1%87,_%D0%90%D0%B4%D0%B0%D0%BC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C%D0%B8%D1%86%D0%BA%D0%B5%D0%B2%D0%B8%D1%87,_%D0%90%D0%B4%D0%B0%D0%BC" TargetMode="External"/><Relationship Id="rId3" Type="http://schemas.openxmlformats.org/officeDocument/2006/relationships/hyperlink" Target="https://ru.wikipedia.org/w/index.php?title=%D0%A8%D0%BF%D0%B8%D1%86%D0%BD%D0%B0%D0%B3%D0%B5%D0%BB%D1%8C,_%D0%9B%D1%8E%D0%B4%D0%B2%D0%B8%D0%BA&amp;action=edit&amp;redlink=1" TargetMode="External"/><Relationship Id="rId7" Type="http://schemas.openxmlformats.org/officeDocument/2006/relationships/hyperlink" Target="https://ru.wikipedia.org/wiki/%D0%91%D0%B0%D0%B9%D1%80%D0%BE%D0%BD" TargetMode="External"/><Relationship Id="rId2" Type="http://schemas.openxmlformats.org/officeDocument/2006/relationships/hyperlink" Target="https://ru.wikipedia.org/wiki/%D0%A1%D0%BD%D1%8F%D0%B4%D0%B5%D1%86%D0%BA%D0%B8%D0%B9,_%D0%90%D0%BD%D0%B4%D0%B6%D0%B5%D0%B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1830" TargetMode="External"/><Relationship Id="rId5" Type="http://schemas.openxmlformats.org/officeDocument/2006/relationships/hyperlink" Target="https://ru.wikipedia.org/wiki/1830_%D0%B3%D0%BE%D0%B4" TargetMode="External"/><Relationship Id="rId10" Type="http://schemas.openxmlformats.org/officeDocument/2006/relationships/hyperlink" Target="https://ru.wikipedia.org/wiki/%D0%A8%D0%B5%D0%BA%D1%81%D0%BF%D0%B8%D1%80" TargetMode="External"/><Relationship Id="rId4" Type="http://schemas.openxmlformats.org/officeDocument/2006/relationships/hyperlink" Target="https://ru.wikipedia.org/wiki/1827" TargetMode="External"/><Relationship Id="rId9" Type="http://schemas.openxmlformats.org/officeDocument/2006/relationships/hyperlink" Target="https://ru.wikipedia.org/wiki/1829_%D0%B3%D0%BE%D0%B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836" TargetMode="External"/><Relationship Id="rId7" Type="http://schemas.openxmlformats.org/officeDocument/2006/relationships/hyperlink" Target="https://ru.wikipedia.org/wiki/%D0%A8%D0%BB%D1%8F%D1%85%D1%82%D0%B0" TargetMode="External"/><Relationship Id="rId2" Type="http://schemas.openxmlformats.org/officeDocument/2006/relationships/hyperlink" Target="https://ru.wikipedia.org/wiki/183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1831_%D0%B3%D0%BE%D0%B4" TargetMode="External"/><Relationship Id="rId5" Type="http://schemas.openxmlformats.org/officeDocument/2006/relationships/hyperlink" Target="https://ru.wikipedia.org/wiki/1840" TargetMode="External"/><Relationship Id="rId4" Type="http://schemas.openxmlformats.org/officeDocument/2006/relationships/hyperlink" Target="https://ru.wikipedia.org/wiki/1839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1843" TargetMode="External"/><Relationship Id="rId3" Type="http://schemas.openxmlformats.org/officeDocument/2006/relationships/hyperlink" Target="https://ru.wikipedia.org/wiki/1831" TargetMode="External"/><Relationship Id="rId7" Type="http://schemas.openxmlformats.org/officeDocument/2006/relationships/hyperlink" Target="https://ru.wikipedia.org/wiki/1881" TargetMode="External"/><Relationship Id="rId2" Type="http://schemas.openxmlformats.org/officeDocument/2006/relationships/hyperlink" Target="https://ru.wikipedia.org/wiki/183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1835" TargetMode="External"/><Relationship Id="rId5" Type="http://schemas.openxmlformats.org/officeDocument/2006/relationships/hyperlink" Target="https://ru.wikipedia.org/wiki/1839" TargetMode="External"/><Relationship Id="rId10" Type="http://schemas.openxmlformats.org/officeDocument/2006/relationships/hyperlink" Target="https://ru.wikipedia.org/wiki/1846" TargetMode="External"/><Relationship Id="rId4" Type="http://schemas.openxmlformats.org/officeDocument/2006/relationships/hyperlink" Target="https://ru.wikipedia.org/wiki/1834" TargetMode="External"/><Relationship Id="rId9" Type="http://schemas.openxmlformats.org/officeDocument/2006/relationships/hyperlink" Target="https://ru.wikipedia.org/wiki/1845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1836" TargetMode="External"/><Relationship Id="rId13" Type="http://schemas.openxmlformats.org/officeDocument/2006/relationships/hyperlink" Target="https://ru.wikipedia.org/wiki/1973" TargetMode="External"/><Relationship Id="rId3" Type="http://schemas.openxmlformats.org/officeDocument/2006/relationships/hyperlink" Target="https://ru.wikipedia.org/w/index.php?title=%D0%A1%D0%BB%D0%BE%D0%B2%D0%B0%D1%86%D0%BA%D0%B8%D0%B9,_%D0%AE%D0%BB%D0%B8%D1%83%D1%88&amp;action=edit&amp;section=3" TargetMode="External"/><Relationship Id="rId7" Type="http://schemas.openxmlformats.org/officeDocument/2006/relationships/hyperlink" Target="https://ru.wikipedia.org/wiki/1835" TargetMode="External"/><Relationship Id="rId12" Type="http://schemas.openxmlformats.org/officeDocument/2006/relationships/hyperlink" Target="https://ru.wikipedia.org/wiki/1841" TargetMode="External"/><Relationship Id="rId2" Type="http://schemas.openxmlformats.org/officeDocument/2006/relationships/hyperlink" Target="https://ru.wikipedia.org/w/index.php?title=%D0%A1%D0%BB%D0%BE%D0%B2%D0%B0%D1%86%D0%BA%D0%B8%D0%B9,_%D0%AE%D0%BB%D0%B8%D1%83%D1%88&amp;veaction=edit&amp;section=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oleslav.qserty.ru/txt/anhelli.html" TargetMode="External"/><Relationship Id="rId11" Type="http://schemas.openxmlformats.org/officeDocument/2006/relationships/hyperlink" Target="https://ru.wikipedia.org/wiki/1840" TargetMode="External"/><Relationship Id="rId5" Type="http://schemas.openxmlformats.org/officeDocument/2006/relationships/hyperlink" Target="https://ru.wikipedia.org/wiki/1838" TargetMode="External"/><Relationship Id="rId10" Type="http://schemas.openxmlformats.org/officeDocument/2006/relationships/hyperlink" Target="https://ru.wikipedia.org/wiki/1833" TargetMode="External"/><Relationship Id="rId4" Type="http://schemas.openxmlformats.org/officeDocument/2006/relationships/hyperlink" Target="https://ru.wikipedia.org/wiki/%D0%9B%D0%B0%D0%B2%D1%80%D0%B5%D0%BD%D1%87%D1%83%D0%BA,_%D0%95%D0%B2%D0%B3%D0%B5%D0%BD%D0%B8%D0%B9_%D0%92%D0%B8%D0%BA%D1%82%D0%BE%D1%80%D0%BE%D0%B2%D0%B8%D1%87" TargetMode="External"/><Relationship Id="rId9" Type="http://schemas.openxmlformats.org/officeDocument/2006/relationships/hyperlink" Target="https://ru.wikipedia.org/wiki/1839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2%D0%B5%D1%81%D1%82%D0%BD%D0%B8%D0%BA_%D0%95%D0%B2%D1%80%D0%BE%D0%BF%D1%8B_(%D0%BA%D0%BE%D0%BD%D0%B5%D1%86_XIX_%D0%B2%D0%B5%D0%BA%D0%B0)" TargetMode="External"/><Relationship Id="rId13" Type="http://schemas.openxmlformats.org/officeDocument/2006/relationships/hyperlink" Target="https://ru.wikipedia.org/wiki/%D0%91%D0%BE%D1%85%D0%B0%D0%BD,_%D0%94%D0%BE%D1%80%D0%BE%D1%84%D0%B5%D0%B9_%D0%94%D0%BE%D1%80%D0%BE%D1%84%D0%B5%D0%B5%D0%B2%D0%B8%D1%87" TargetMode="External"/><Relationship Id="rId18" Type="http://schemas.openxmlformats.org/officeDocument/2006/relationships/hyperlink" Target="https://ru.wikipedia.org/wiki/%D0%9B%D1%83%D0%B3%D0%BE%D0%B2%D1%81%D0%BA%D0%BE%D0%B9,_%D0%92%D0%BB%D0%B0%D0%B4%D0%B8%D0%BC%D0%B8%D1%80" TargetMode="External"/><Relationship Id="rId3" Type="http://schemas.openxmlformats.org/officeDocument/2006/relationships/hyperlink" Target="https://ru.wikipedia.org/wiki/%D0%9E%D1%82%D0%B5%D1%87%D0%B5%D1%81%D1%82%D0%B2%D0%B5%D0%BD%D0%BD%D1%8B%D0%B5_%D0%B7%D0%B0%D0%BF%D0%B8%D1%81%D0%BA%D0%B8_(%D0%B6%D1%83%D1%80%D0%BD%D0%B0%D0%BB)" TargetMode="External"/><Relationship Id="rId7" Type="http://schemas.openxmlformats.org/officeDocument/2006/relationships/hyperlink" Target="https://ru.wikipedia.org/wiki/1880" TargetMode="External"/><Relationship Id="rId12" Type="http://schemas.openxmlformats.org/officeDocument/2006/relationships/hyperlink" Target="https://ru.wikipedia.org/wiki/%D0%91%D0%B0%D0%BB%D1%8C%D0%BC%D0%BE%D0%BD%D1%82,_%D0%9A%D0%BE%D0%BD%D1%81%D1%82%D0%B0%D0%BD%D1%82%D0%B8%D0%BD_%D0%94%D0%BC%D0%B8%D1%82%D1%80%D0%B8%D0%B5%D0%B2%D0%B8%D1%87" TargetMode="External"/><Relationship Id="rId17" Type="http://schemas.openxmlformats.org/officeDocument/2006/relationships/hyperlink" Target="https://ru.wikipedia.org/wiki/%D0%9C%D0%B0%D1%80%D1%82%D1%8B%D0%BD%D0%BE%D0%B2,_%D0%9B%D0%B5%D0%BE%D0%BD%D0%B8%D0%B4_%D0%9D%D0%B8%D0%BA%D0%BE%D0%BB%D0%B0%D0%B5%D0%B2%D0%B8%D1%87" TargetMode="External"/><Relationship Id="rId2" Type="http://schemas.openxmlformats.org/officeDocument/2006/relationships/hyperlink" Target="https://ru.wikipedia.org/w/index.php?title=%D0%9F%D1%83%D1%88%D0%BA%D0%B0%D1%80%D1%91%D0%B2,_%D0%9D%D0%B8%D0%BA%D0%BE%D0%BB%D0%B0%D0%B9_%D0%9B%D1%83%D0%BA%D0%B8%D1%87&amp;action=edit&amp;redlink=1" TargetMode="External"/><Relationship Id="rId16" Type="http://schemas.openxmlformats.org/officeDocument/2006/relationships/hyperlink" Target="https://ru.wikipedia.org/wiki/%D0%9F%D0%B0%D1%81%D1%82%D0%B5%D1%80%D0%BD%D0%B0%D0%BA,_%D0%91%D0%BE%D1%80%D0%B8%D1%81_%D0%9B%D0%B5%D0%BE%D0%BD%D0%B8%D0%B4%D0%BE%D0%B2%D0%B8%D1%8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0%D1%83%D1%81%D1%81%D0%BA%D0%B0%D1%8F_%D0%BC%D1%8B%D1%81%D0%BB%D1%8C_(%D0%B6%D1%83%D1%80%D0%BD%D0%B0%D0%BB)" TargetMode="External"/><Relationship Id="rId11" Type="http://schemas.openxmlformats.org/officeDocument/2006/relationships/hyperlink" Target="https://ru.wikipedia.org/wiki/XX_%D0%B2%D0%B5%D0%BA" TargetMode="External"/><Relationship Id="rId5" Type="http://schemas.openxmlformats.org/officeDocument/2006/relationships/hyperlink" Target="https://ru.wikipedia.org/wiki/%D0%9A%D0%BE%D0%B7%D0%BB%D0%BE%D0%B2,_%D0%9F%D0%B0%D0%B2%D0%B5%D0%BB_%D0%90%D0%BB%D0%B5%D0%BA%D1%81%D0%B5%D0%B5%D0%B2%D0%B8%D1%87" TargetMode="External"/><Relationship Id="rId15" Type="http://schemas.openxmlformats.org/officeDocument/2006/relationships/hyperlink" Target="https://ru.wikipedia.org/wiki/%D0%90%D1%85%D0%BC%D0%B0%D1%82%D0%BE%D0%B2%D0%B0,_%D0%90%D0%BD%D0%BD%D0%B0_%D0%90%D0%BD%D0%B4%D1%80%D0%B5%D0%B5%D0%B2%D0%BD%D0%B0" TargetMode="External"/><Relationship Id="rId10" Type="http://schemas.openxmlformats.org/officeDocument/2006/relationships/hyperlink" Target="https://ru.wikipedia.org/wiki/XIX_%D0%B2%D0%B5%D0%BA" TargetMode="External"/><Relationship Id="rId4" Type="http://schemas.openxmlformats.org/officeDocument/2006/relationships/hyperlink" Target="https://ru.wikipedia.org/wiki/1874" TargetMode="External"/><Relationship Id="rId9" Type="http://schemas.openxmlformats.org/officeDocument/2006/relationships/hyperlink" Target="https://ru.wikipedia.org/wiki/1888" TargetMode="External"/><Relationship Id="rId14" Type="http://schemas.openxmlformats.org/officeDocument/2006/relationships/hyperlink" Target="https://ru.wikipedia.org/wiki/%D0%92%D1%82%D0%BE%D1%80%D0%B0%D1%8F_%D0%BC%D0%B8%D1%80%D0%BE%D0%B2%D0%B0%D1%8F_%D0%B2%D0%BE%D0%B9%D0%BD%D0%B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9A1D830-E73C-47A9-A534-323CEEFF5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69FBEC-4C47-4288-962D-3FC20C79F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4654" y="702365"/>
            <a:ext cx="3896264" cy="3765666"/>
          </a:xfrm>
        </p:spPr>
        <p:txBody>
          <a:bodyPr anchor="b">
            <a:normAutofit/>
          </a:bodyPr>
          <a:lstStyle/>
          <a:p>
            <a:r>
              <a:rPr lang="en-US" sz="4500">
                <a:ea typeface="+mj-lt"/>
                <a:cs typeface="+mj-lt"/>
              </a:rPr>
              <a:t>Юліуш Словацький</a:t>
            </a:r>
            <a:endParaRPr lang="uk-UA" sz="4500"/>
          </a:p>
        </p:txBody>
      </p:sp>
      <p:pic>
        <p:nvPicPr>
          <p:cNvPr id="4" name="Picture 4" descr="Зображення, що містить текст, книга&#10;&#10;Опис створено з дуже високим рівнем достовірності">
            <a:extLst>
              <a:ext uri="{FF2B5EF4-FFF2-40B4-BE49-F238E27FC236}">
                <a16:creationId xmlns:a16="http://schemas.microsoft.com/office/drawing/2014/main" id="{6E66078C-E97E-41F4-8CB5-051400A63E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246" r="-1" b="15495"/>
          <a:stretch/>
        </p:blipFill>
        <p:spPr>
          <a:xfrm>
            <a:off x="20" y="10"/>
            <a:ext cx="6901088" cy="685799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4F6FC82-E588-4DA0-8096-0C3BD54F1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4" y="6229681"/>
            <a:ext cx="457200" cy="457200"/>
            <a:chOff x="11361456" y="6195813"/>
            <a:chExt cx="548640" cy="54864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8898E90-044F-45FF-8B4D-CE0F6A630A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23BF161-A852-4DA5-BB4C-2DFC336B77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9346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89B41-CCF4-495D-B8C1-EAE8AF6CB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>
                <a:latin typeface="Cambria"/>
                <a:ea typeface="+mj-lt"/>
                <a:cs typeface="+mj-lt"/>
              </a:rPr>
              <a:t>разные</a:t>
            </a:r>
            <a:r>
              <a:rPr lang="uk-UA" dirty="0">
                <a:latin typeface="Cambria"/>
                <a:ea typeface="+mj-lt"/>
                <a:cs typeface="+mj-lt"/>
              </a:rPr>
              <a:t> </a:t>
            </a:r>
            <a:r>
              <a:rPr lang="uk-UA" dirty="0" err="1">
                <a:latin typeface="Cambria"/>
                <a:ea typeface="+mj-lt"/>
                <a:cs typeface="+mj-lt"/>
              </a:rPr>
              <a:t>фотографии</a:t>
            </a:r>
            <a:endParaRPr lang="uk-UA" dirty="0" err="1"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91023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E2A7988-0AC8-4A38-B50C-98AB68FBC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1FC82A6-F8A0-4CAF-9A07-E9E0639366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26563EE-360A-48F5-B99D-0055D11342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FD8C7FC-EF2C-4D14-A453-B724138F4D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95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34D474-CDDC-4B67-9802-49E1D61A17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blipFill dpi="0" rotWithShape="1">
            <a:blip r:embed="rId4">
              <a:alphaModFix amt="5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7" descr="Зображення, що містить стіна, у приміщенні, підлога, живе&#10;&#10;Опис створено з дуже високим рівнем достовірності">
            <a:extLst>
              <a:ext uri="{FF2B5EF4-FFF2-40B4-BE49-F238E27FC236}">
                <a16:creationId xmlns:a16="http://schemas.microsoft.com/office/drawing/2014/main" id="{E4F6B443-6C43-4817-A3DD-3D3B592E70C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3989" b="8234"/>
          <a:stretch/>
        </p:blipFill>
        <p:spPr>
          <a:xfrm>
            <a:off x="643467" y="595842"/>
            <a:ext cx="5372097" cy="563774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6533E23-646B-417C-A0E8-F420DD290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Зображення, що містить будівля, надворі, земля, небо&#10;&#10;Опис створено з дуже високим рівнем достовірності">
            <a:extLst>
              <a:ext uri="{FF2B5EF4-FFF2-40B4-BE49-F238E27FC236}">
                <a16:creationId xmlns:a16="http://schemas.microsoft.com/office/drawing/2014/main" id="{82AA1AF6-BC10-44FB-9ED0-6C2331DD225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22222"/>
          <a:stretch/>
        </p:blipFill>
        <p:spPr>
          <a:xfrm>
            <a:off x="6176432" y="643467"/>
            <a:ext cx="5372097" cy="55710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3DC1BC-8DE4-4A1A-A9E5-E5330CFA1705}"/>
              </a:ext>
            </a:extLst>
          </p:cNvPr>
          <p:cNvSpPr txBox="1"/>
          <p:nvPr/>
        </p:nvSpPr>
        <p:spPr>
          <a:xfrm>
            <a:off x="1200150" y="6229350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uk-UA" i="1" dirty="0" err="1">
                <a:latin typeface="Cambria"/>
                <a:ea typeface="+mn-lt"/>
                <a:cs typeface="+mn-lt"/>
              </a:rPr>
              <a:t>Гробница</a:t>
            </a:r>
            <a:r>
              <a:rPr lang="uk-UA" i="1" dirty="0">
                <a:latin typeface="Cambria"/>
                <a:ea typeface="+mn-lt"/>
                <a:cs typeface="+mn-lt"/>
              </a:rPr>
              <a:t> в </a:t>
            </a:r>
            <a:r>
              <a:rPr lang="uk-UA" i="1" dirty="0" err="1">
                <a:latin typeface="Cambria"/>
                <a:ea typeface="+mn-lt"/>
                <a:cs typeface="+mn-lt"/>
              </a:rPr>
              <a:t>Вавельском</a:t>
            </a:r>
            <a:r>
              <a:rPr lang="uk-UA" i="1" dirty="0">
                <a:latin typeface="Cambria"/>
                <a:ea typeface="+mn-lt"/>
                <a:cs typeface="+mn-lt"/>
              </a:rPr>
              <a:t> соборе</a:t>
            </a:r>
            <a:endParaRPr lang="uk-UA" dirty="0">
              <a:latin typeface="Cambri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F90563-EF5D-4AAA-B25D-468746C6ED72}"/>
              </a:ext>
            </a:extLst>
          </p:cNvPr>
          <p:cNvSpPr txBox="1"/>
          <p:nvPr/>
        </p:nvSpPr>
        <p:spPr>
          <a:xfrm>
            <a:off x="6800850" y="6229350"/>
            <a:ext cx="437197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uk-UA" dirty="0" err="1">
                <a:latin typeface="Cambria"/>
                <a:ea typeface="+mn-lt"/>
                <a:cs typeface="+mn-lt"/>
              </a:rPr>
              <a:t>Сохранившиеся</a:t>
            </a:r>
            <a:r>
              <a:rPr lang="uk-UA" dirty="0">
                <a:latin typeface="Cambria"/>
                <a:ea typeface="+mn-lt"/>
                <a:cs typeface="+mn-lt"/>
              </a:rPr>
              <a:t> </a:t>
            </a:r>
            <a:r>
              <a:rPr lang="uk-UA" dirty="0" err="1">
                <a:latin typeface="Cambria"/>
                <a:ea typeface="+mn-lt"/>
                <a:cs typeface="+mn-lt"/>
              </a:rPr>
              <a:t>надгробие</a:t>
            </a:r>
            <a:r>
              <a:rPr lang="uk-UA" dirty="0">
                <a:latin typeface="Cambria"/>
                <a:ea typeface="+mn-lt"/>
                <a:cs typeface="+mn-lt"/>
              </a:rPr>
              <a:t> на </a:t>
            </a:r>
            <a:r>
              <a:rPr lang="uk-UA" dirty="0" err="1">
                <a:latin typeface="Cambria"/>
                <a:ea typeface="+mn-lt"/>
                <a:cs typeface="+mn-lt"/>
              </a:rPr>
              <a:t>кладбище</a:t>
            </a:r>
            <a:r>
              <a:rPr lang="uk-UA" dirty="0">
                <a:latin typeface="Cambria"/>
                <a:ea typeface="+mn-lt"/>
                <a:cs typeface="+mn-lt"/>
              </a:rPr>
              <a:t> </a:t>
            </a:r>
            <a:r>
              <a:rPr lang="uk-UA" dirty="0" err="1">
                <a:latin typeface="Cambria"/>
                <a:ea typeface="+mn-lt"/>
                <a:cs typeface="+mn-lt"/>
              </a:rPr>
              <a:t>Монмантр</a:t>
            </a:r>
            <a:r>
              <a:rPr lang="uk-UA" dirty="0">
                <a:latin typeface="Cambria"/>
                <a:ea typeface="+mn-lt"/>
                <a:cs typeface="+mn-lt"/>
              </a:rPr>
              <a:t>, Париж. Фото 2006 г.</a:t>
            </a:r>
            <a:endParaRPr lang="uk-UA" dirty="0"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167298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A313B03-D361-4EC9-AF52-0B3C1C92C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E79CB85-A08A-4579-86F6-A8AA97551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6C61C9C-364D-4CB6-B9D1-1A6F50F6A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E9FBC8E-8666-4442-8D7D-B250510CD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84" y="2005"/>
            <a:ext cx="10908632" cy="6853991"/>
          </a:xfrm>
          <a:custGeom>
            <a:avLst/>
            <a:gdLst>
              <a:gd name="connsiteX0" fmla="*/ 9059740 w 10908632"/>
              <a:gd name="connsiteY0" fmla="*/ 0 h 6853991"/>
              <a:gd name="connsiteX1" fmla="*/ 9694921 w 10908632"/>
              <a:gd name="connsiteY1" fmla="*/ 0 h 6853991"/>
              <a:gd name="connsiteX2" fmla="*/ 9825053 w 10908632"/>
              <a:gd name="connsiteY2" fmla="*/ 165594 h 6853991"/>
              <a:gd name="connsiteX3" fmla="*/ 10908632 w 10908632"/>
              <a:gd name="connsiteY3" fmla="*/ 3429000 h 6853991"/>
              <a:gd name="connsiteX4" fmla="*/ 9825053 w 10908632"/>
              <a:gd name="connsiteY4" fmla="*/ 6692406 h 6853991"/>
              <a:gd name="connsiteX5" fmla="*/ 9698072 w 10908632"/>
              <a:gd name="connsiteY5" fmla="*/ 6853991 h 6853991"/>
              <a:gd name="connsiteX6" fmla="*/ 9063562 w 10908632"/>
              <a:gd name="connsiteY6" fmla="*/ 6853991 h 6853991"/>
              <a:gd name="connsiteX7" fmla="*/ 9138428 w 10908632"/>
              <a:gd name="connsiteY7" fmla="*/ 6775466 h 6853991"/>
              <a:gd name="connsiteX8" fmla="*/ 10431379 w 10908632"/>
              <a:gd name="connsiteY8" fmla="*/ 3429000 h 6853991"/>
              <a:gd name="connsiteX9" fmla="*/ 9138428 w 10908632"/>
              <a:gd name="connsiteY9" fmla="*/ 82534 h 6853991"/>
              <a:gd name="connsiteX10" fmla="*/ 2037821 w 10908632"/>
              <a:gd name="connsiteY10" fmla="*/ 0 h 6853991"/>
              <a:gd name="connsiteX11" fmla="*/ 8870811 w 10908632"/>
              <a:gd name="connsiteY11" fmla="*/ 0 h 6853991"/>
              <a:gd name="connsiteX12" fmla="*/ 8877212 w 10908632"/>
              <a:gd name="connsiteY12" fmla="*/ 6103 h 6853991"/>
              <a:gd name="connsiteX13" fmla="*/ 10295021 w 10908632"/>
              <a:gd name="connsiteY13" fmla="*/ 3429000 h 6853991"/>
              <a:gd name="connsiteX14" fmla="*/ 8877212 w 10908632"/>
              <a:gd name="connsiteY14" fmla="*/ 6851897 h 6853991"/>
              <a:gd name="connsiteX15" fmla="*/ 8875015 w 10908632"/>
              <a:gd name="connsiteY15" fmla="*/ 6853991 h 6853991"/>
              <a:gd name="connsiteX16" fmla="*/ 2033617 w 10908632"/>
              <a:gd name="connsiteY16" fmla="*/ 6853991 h 6853991"/>
              <a:gd name="connsiteX17" fmla="*/ 2031421 w 10908632"/>
              <a:gd name="connsiteY17" fmla="*/ 6851897 h 6853991"/>
              <a:gd name="connsiteX18" fmla="*/ 613611 w 10908632"/>
              <a:gd name="connsiteY18" fmla="*/ 3429000 h 6853991"/>
              <a:gd name="connsiteX19" fmla="*/ 2031420 w 10908632"/>
              <a:gd name="connsiteY19" fmla="*/ 6103 h 6853991"/>
              <a:gd name="connsiteX20" fmla="*/ 1213711 w 10908632"/>
              <a:gd name="connsiteY20" fmla="*/ 0 h 6853991"/>
              <a:gd name="connsiteX21" fmla="*/ 1848893 w 10908632"/>
              <a:gd name="connsiteY21" fmla="*/ 0 h 6853991"/>
              <a:gd name="connsiteX22" fmla="*/ 1770204 w 10908632"/>
              <a:gd name="connsiteY22" fmla="*/ 82534 h 6853991"/>
              <a:gd name="connsiteX23" fmla="*/ 477253 w 10908632"/>
              <a:gd name="connsiteY23" fmla="*/ 3429000 h 6853991"/>
              <a:gd name="connsiteX24" fmla="*/ 1770204 w 10908632"/>
              <a:gd name="connsiteY24" fmla="*/ 6775466 h 6853991"/>
              <a:gd name="connsiteX25" fmla="*/ 1845071 w 10908632"/>
              <a:gd name="connsiteY25" fmla="*/ 6853991 h 6853991"/>
              <a:gd name="connsiteX26" fmla="*/ 1210561 w 10908632"/>
              <a:gd name="connsiteY26" fmla="*/ 6853991 h 6853991"/>
              <a:gd name="connsiteX27" fmla="*/ 1083579 w 10908632"/>
              <a:gd name="connsiteY27" fmla="*/ 6692406 h 6853991"/>
              <a:gd name="connsiteX28" fmla="*/ 0 w 10908632"/>
              <a:gd name="connsiteY28" fmla="*/ 3429000 h 6853991"/>
              <a:gd name="connsiteX29" fmla="*/ 1083579 w 10908632"/>
              <a:gd name="connsiteY29" fmla="*/ 165594 h 685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0908632" h="6853991">
                <a:moveTo>
                  <a:pt x="9059740" y="0"/>
                </a:moveTo>
                <a:lnTo>
                  <a:pt x="9694921" y="0"/>
                </a:lnTo>
                <a:lnTo>
                  <a:pt x="9825053" y="165594"/>
                </a:lnTo>
                <a:cubicBezTo>
                  <a:pt x="10505610" y="1075607"/>
                  <a:pt x="10908632" y="2205238"/>
                  <a:pt x="10908632" y="3429000"/>
                </a:cubicBezTo>
                <a:cubicBezTo>
                  <a:pt x="10908632" y="4652762"/>
                  <a:pt x="10505610" y="5782393"/>
                  <a:pt x="9825053" y="6692406"/>
                </a:cubicBezTo>
                <a:lnTo>
                  <a:pt x="9698072" y="6853991"/>
                </a:lnTo>
                <a:lnTo>
                  <a:pt x="9063562" y="6853991"/>
                </a:lnTo>
                <a:lnTo>
                  <a:pt x="9138428" y="6775466"/>
                </a:lnTo>
                <a:cubicBezTo>
                  <a:pt x="9941761" y="5891604"/>
                  <a:pt x="10431379" y="4717480"/>
                  <a:pt x="10431379" y="3429000"/>
                </a:cubicBezTo>
                <a:cubicBezTo>
                  <a:pt x="10431379" y="2140521"/>
                  <a:pt x="9941761" y="966397"/>
                  <a:pt x="9138428" y="82534"/>
                </a:cubicBezTo>
                <a:close/>
                <a:moveTo>
                  <a:pt x="2037821" y="0"/>
                </a:moveTo>
                <a:lnTo>
                  <a:pt x="8870811" y="0"/>
                </a:lnTo>
                <a:lnTo>
                  <a:pt x="8877212" y="6103"/>
                </a:lnTo>
                <a:cubicBezTo>
                  <a:pt x="9753207" y="882099"/>
                  <a:pt x="10295021" y="2092275"/>
                  <a:pt x="10295021" y="3429000"/>
                </a:cubicBezTo>
                <a:cubicBezTo>
                  <a:pt x="10295021" y="4765725"/>
                  <a:pt x="9753207" y="5975902"/>
                  <a:pt x="8877212" y="6851897"/>
                </a:cubicBezTo>
                <a:lnTo>
                  <a:pt x="8875015" y="6853991"/>
                </a:lnTo>
                <a:lnTo>
                  <a:pt x="2033617" y="6853991"/>
                </a:lnTo>
                <a:lnTo>
                  <a:pt x="2031421" y="6851897"/>
                </a:lnTo>
                <a:cubicBezTo>
                  <a:pt x="1155426" y="5975902"/>
                  <a:pt x="613611" y="4765725"/>
                  <a:pt x="613611" y="3429000"/>
                </a:cubicBezTo>
                <a:cubicBezTo>
                  <a:pt x="613611" y="2092275"/>
                  <a:pt x="1155425" y="882099"/>
                  <a:pt x="2031420" y="6103"/>
                </a:cubicBezTo>
                <a:close/>
                <a:moveTo>
                  <a:pt x="1213711" y="0"/>
                </a:moveTo>
                <a:lnTo>
                  <a:pt x="1848893" y="0"/>
                </a:lnTo>
                <a:lnTo>
                  <a:pt x="1770204" y="82534"/>
                </a:lnTo>
                <a:cubicBezTo>
                  <a:pt x="966871" y="966397"/>
                  <a:pt x="477253" y="2140521"/>
                  <a:pt x="477253" y="3429000"/>
                </a:cubicBezTo>
                <a:cubicBezTo>
                  <a:pt x="477253" y="4717480"/>
                  <a:pt x="966872" y="5891604"/>
                  <a:pt x="1770204" y="6775466"/>
                </a:cubicBezTo>
                <a:lnTo>
                  <a:pt x="1845071" y="6853991"/>
                </a:lnTo>
                <a:lnTo>
                  <a:pt x="1210561" y="6853991"/>
                </a:lnTo>
                <a:lnTo>
                  <a:pt x="1083579" y="6692406"/>
                </a:lnTo>
                <a:cubicBezTo>
                  <a:pt x="403022" y="5782393"/>
                  <a:pt x="0" y="4652762"/>
                  <a:pt x="0" y="3429000"/>
                </a:cubicBezTo>
                <a:cubicBezTo>
                  <a:pt x="0" y="2205238"/>
                  <a:pt x="403022" y="1075607"/>
                  <a:pt x="1083579" y="16559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4" name="Picture 4" descr="Зображення, що містить дерево, трава, надворі, парк&#10;&#10;Опис створено з дуже високим рівнем достовірності">
            <a:extLst>
              <a:ext uri="{FF2B5EF4-FFF2-40B4-BE49-F238E27FC236}">
                <a16:creationId xmlns:a16="http://schemas.microsoft.com/office/drawing/2014/main" id="{5F5D548F-9884-4EC8-8189-3B46B6CBF7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8561" y="925920"/>
            <a:ext cx="6674879" cy="50061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0B5B60-8E17-4E14-BBD2-D3E440883B2C}"/>
              </a:ext>
            </a:extLst>
          </p:cNvPr>
          <p:cNvSpPr txBox="1"/>
          <p:nvPr/>
        </p:nvSpPr>
        <p:spPr>
          <a:xfrm>
            <a:off x="4524375" y="614362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uk-UA" i="1" dirty="0" err="1">
                <a:solidFill>
                  <a:schemeClr val="bg1"/>
                </a:solidFill>
                <a:latin typeface="Cambria"/>
                <a:ea typeface="+mn-lt"/>
                <a:cs typeface="+mn-lt"/>
              </a:rPr>
              <a:t>Памятник</a:t>
            </a:r>
            <a:r>
              <a:rPr lang="uk-UA" i="1" dirty="0">
                <a:solidFill>
                  <a:schemeClr val="bg1"/>
                </a:solidFill>
                <a:latin typeface="Cambria"/>
                <a:ea typeface="+mn-lt"/>
                <a:cs typeface="+mn-lt"/>
              </a:rPr>
              <a:t> во Вроцлаве</a:t>
            </a:r>
            <a:endParaRPr lang="uk-UA" dirty="0">
              <a:solidFill>
                <a:schemeClr val="bg1"/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925012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A313B03-D361-4EC9-AF52-0B3C1C92C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E79CB85-A08A-4579-86F6-A8AA97551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6C61C9C-364D-4CB6-B9D1-1A6F50F6A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E9FBC8E-8666-4442-8D7D-B250510CD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84" y="2005"/>
            <a:ext cx="10908632" cy="6853991"/>
          </a:xfrm>
          <a:custGeom>
            <a:avLst/>
            <a:gdLst>
              <a:gd name="connsiteX0" fmla="*/ 9059740 w 10908632"/>
              <a:gd name="connsiteY0" fmla="*/ 0 h 6853991"/>
              <a:gd name="connsiteX1" fmla="*/ 9694921 w 10908632"/>
              <a:gd name="connsiteY1" fmla="*/ 0 h 6853991"/>
              <a:gd name="connsiteX2" fmla="*/ 9825053 w 10908632"/>
              <a:gd name="connsiteY2" fmla="*/ 165594 h 6853991"/>
              <a:gd name="connsiteX3" fmla="*/ 10908632 w 10908632"/>
              <a:gd name="connsiteY3" fmla="*/ 3429000 h 6853991"/>
              <a:gd name="connsiteX4" fmla="*/ 9825053 w 10908632"/>
              <a:gd name="connsiteY4" fmla="*/ 6692406 h 6853991"/>
              <a:gd name="connsiteX5" fmla="*/ 9698072 w 10908632"/>
              <a:gd name="connsiteY5" fmla="*/ 6853991 h 6853991"/>
              <a:gd name="connsiteX6" fmla="*/ 9063562 w 10908632"/>
              <a:gd name="connsiteY6" fmla="*/ 6853991 h 6853991"/>
              <a:gd name="connsiteX7" fmla="*/ 9138428 w 10908632"/>
              <a:gd name="connsiteY7" fmla="*/ 6775466 h 6853991"/>
              <a:gd name="connsiteX8" fmla="*/ 10431379 w 10908632"/>
              <a:gd name="connsiteY8" fmla="*/ 3429000 h 6853991"/>
              <a:gd name="connsiteX9" fmla="*/ 9138428 w 10908632"/>
              <a:gd name="connsiteY9" fmla="*/ 82534 h 6853991"/>
              <a:gd name="connsiteX10" fmla="*/ 2037821 w 10908632"/>
              <a:gd name="connsiteY10" fmla="*/ 0 h 6853991"/>
              <a:gd name="connsiteX11" fmla="*/ 8870811 w 10908632"/>
              <a:gd name="connsiteY11" fmla="*/ 0 h 6853991"/>
              <a:gd name="connsiteX12" fmla="*/ 8877212 w 10908632"/>
              <a:gd name="connsiteY12" fmla="*/ 6103 h 6853991"/>
              <a:gd name="connsiteX13" fmla="*/ 10295021 w 10908632"/>
              <a:gd name="connsiteY13" fmla="*/ 3429000 h 6853991"/>
              <a:gd name="connsiteX14" fmla="*/ 8877212 w 10908632"/>
              <a:gd name="connsiteY14" fmla="*/ 6851897 h 6853991"/>
              <a:gd name="connsiteX15" fmla="*/ 8875015 w 10908632"/>
              <a:gd name="connsiteY15" fmla="*/ 6853991 h 6853991"/>
              <a:gd name="connsiteX16" fmla="*/ 2033617 w 10908632"/>
              <a:gd name="connsiteY16" fmla="*/ 6853991 h 6853991"/>
              <a:gd name="connsiteX17" fmla="*/ 2031421 w 10908632"/>
              <a:gd name="connsiteY17" fmla="*/ 6851897 h 6853991"/>
              <a:gd name="connsiteX18" fmla="*/ 613611 w 10908632"/>
              <a:gd name="connsiteY18" fmla="*/ 3429000 h 6853991"/>
              <a:gd name="connsiteX19" fmla="*/ 2031420 w 10908632"/>
              <a:gd name="connsiteY19" fmla="*/ 6103 h 6853991"/>
              <a:gd name="connsiteX20" fmla="*/ 1213711 w 10908632"/>
              <a:gd name="connsiteY20" fmla="*/ 0 h 6853991"/>
              <a:gd name="connsiteX21" fmla="*/ 1848893 w 10908632"/>
              <a:gd name="connsiteY21" fmla="*/ 0 h 6853991"/>
              <a:gd name="connsiteX22" fmla="*/ 1770204 w 10908632"/>
              <a:gd name="connsiteY22" fmla="*/ 82534 h 6853991"/>
              <a:gd name="connsiteX23" fmla="*/ 477253 w 10908632"/>
              <a:gd name="connsiteY23" fmla="*/ 3429000 h 6853991"/>
              <a:gd name="connsiteX24" fmla="*/ 1770204 w 10908632"/>
              <a:gd name="connsiteY24" fmla="*/ 6775466 h 6853991"/>
              <a:gd name="connsiteX25" fmla="*/ 1845071 w 10908632"/>
              <a:gd name="connsiteY25" fmla="*/ 6853991 h 6853991"/>
              <a:gd name="connsiteX26" fmla="*/ 1210561 w 10908632"/>
              <a:gd name="connsiteY26" fmla="*/ 6853991 h 6853991"/>
              <a:gd name="connsiteX27" fmla="*/ 1083579 w 10908632"/>
              <a:gd name="connsiteY27" fmla="*/ 6692406 h 6853991"/>
              <a:gd name="connsiteX28" fmla="*/ 0 w 10908632"/>
              <a:gd name="connsiteY28" fmla="*/ 3429000 h 6853991"/>
              <a:gd name="connsiteX29" fmla="*/ 1083579 w 10908632"/>
              <a:gd name="connsiteY29" fmla="*/ 165594 h 685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0908632" h="6853991">
                <a:moveTo>
                  <a:pt x="9059740" y="0"/>
                </a:moveTo>
                <a:lnTo>
                  <a:pt x="9694921" y="0"/>
                </a:lnTo>
                <a:lnTo>
                  <a:pt x="9825053" y="165594"/>
                </a:lnTo>
                <a:cubicBezTo>
                  <a:pt x="10505610" y="1075607"/>
                  <a:pt x="10908632" y="2205238"/>
                  <a:pt x="10908632" y="3429000"/>
                </a:cubicBezTo>
                <a:cubicBezTo>
                  <a:pt x="10908632" y="4652762"/>
                  <a:pt x="10505610" y="5782393"/>
                  <a:pt x="9825053" y="6692406"/>
                </a:cubicBezTo>
                <a:lnTo>
                  <a:pt x="9698072" y="6853991"/>
                </a:lnTo>
                <a:lnTo>
                  <a:pt x="9063562" y="6853991"/>
                </a:lnTo>
                <a:lnTo>
                  <a:pt x="9138428" y="6775466"/>
                </a:lnTo>
                <a:cubicBezTo>
                  <a:pt x="9941761" y="5891604"/>
                  <a:pt x="10431379" y="4717480"/>
                  <a:pt x="10431379" y="3429000"/>
                </a:cubicBezTo>
                <a:cubicBezTo>
                  <a:pt x="10431379" y="2140521"/>
                  <a:pt x="9941761" y="966397"/>
                  <a:pt x="9138428" y="82534"/>
                </a:cubicBezTo>
                <a:close/>
                <a:moveTo>
                  <a:pt x="2037821" y="0"/>
                </a:moveTo>
                <a:lnTo>
                  <a:pt x="8870811" y="0"/>
                </a:lnTo>
                <a:lnTo>
                  <a:pt x="8877212" y="6103"/>
                </a:lnTo>
                <a:cubicBezTo>
                  <a:pt x="9753207" y="882099"/>
                  <a:pt x="10295021" y="2092275"/>
                  <a:pt x="10295021" y="3429000"/>
                </a:cubicBezTo>
                <a:cubicBezTo>
                  <a:pt x="10295021" y="4765725"/>
                  <a:pt x="9753207" y="5975902"/>
                  <a:pt x="8877212" y="6851897"/>
                </a:cubicBezTo>
                <a:lnTo>
                  <a:pt x="8875015" y="6853991"/>
                </a:lnTo>
                <a:lnTo>
                  <a:pt x="2033617" y="6853991"/>
                </a:lnTo>
                <a:lnTo>
                  <a:pt x="2031421" y="6851897"/>
                </a:lnTo>
                <a:cubicBezTo>
                  <a:pt x="1155426" y="5975902"/>
                  <a:pt x="613611" y="4765725"/>
                  <a:pt x="613611" y="3429000"/>
                </a:cubicBezTo>
                <a:cubicBezTo>
                  <a:pt x="613611" y="2092275"/>
                  <a:pt x="1155425" y="882099"/>
                  <a:pt x="2031420" y="6103"/>
                </a:cubicBezTo>
                <a:close/>
                <a:moveTo>
                  <a:pt x="1213711" y="0"/>
                </a:moveTo>
                <a:lnTo>
                  <a:pt x="1848893" y="0"/>
                </a:lnTo>
                <a:lnTo>
                  <a:pt x="1770204" y="82534"/>
                </a:lnTo>
                <a:cubicBezTo>
                  <a:pt x="966871" y="966397"/>
                  <a:pt x="477253" y="2140521"/>
                  <a:pt x="477253" y="3429000"/>
                </a:cubicBezTo>
                <a:cubicBezTo>
                  <a:pt x="477253" y="4717480"/>
                  <a:pt x="966872" y="5891604"/>
                  <a:pt x="1770204" y="6775466"/>
                </a:cubicBezTo>
                <a:lnTo>
                  <a:pt x="1845071" y="6853991"/>
                </a:lnTo>
                <a:lnTo>
                  <a:pt x="1210561" y="6853991"/>
                </a:lnTo>
                <a:lnTo>
                  <a:pt x="1083579" y="6692406"/>
                </a:lnTo>
                <a:cubicBezTo>
                  <a:pt x="403022" y="5782393"/>
                  <a:pt x="0" y="4652762"/>
                  <a:pt x="0" y="3429000"/>
                </a:cubicBezTo>
                <a:cubicBezTo>
                  <a:pt x="0" y="2205238"/>
                  <a:pt x="403022" y="1075607"/>
                  <a:pt x="1083579" y="16559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4" name="Picture 4" descr="Зображення, що містить надворі, небо, будівля, земля&#10;&#10;Опис створено з дуже високим рівнем достовірності">
            <a:extLst>
              <a:ext uri="{FF2B5EF4-FFF2-40B4-BE49-F238E27FC236}">
                <a16:creationId xmlns:a16="http://schemas.microsoft.com/office/drawing/2014/main" id="{D1334DC7-8C11-4585-9D99-C7556E9CB8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8296" y="818727"/>
            <a:ext cx="3915409" cy="52205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F54E26-A9D6-428E-8E8B-96152AAFB7FC}"/>
              </a:ext>
            </a:extLst>
          </p:cNvPr>
          <p:cNvSpPr txBox="1"/>
          <p:nvPr/>
        </p:nvSpPr>
        <p:spPr>
          <a:xfrm>
            <a:off x="4724400" y="5524500"/>
            <a:ext cx="2743200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uk-UA" dirty="0">
              <a:solidFill>
                <a:schemeClr val="bg1"/>
              </a:solidFill>
              <a:latin typeface="Cambria"/>
            </a:endParaRPr>
          </a:p>
          <a:p>
            <a:endParaRPr lang="uk-UA" dirty="0">
              <a:solidFill>
                <a:schemeClr val="bg1"/>
              </a:solidFill>
              <a:latin typeface="Cambria"/>
            </a:endParaRPr>
          </a:p>
          <a:p>
            <a:r>
              <a:rPr lang="uk-UA" dirty="0" err="1">
                <a:solidFill>
                  <a:schemeClr val="bg1"/>
                </a:solidFill>
                <a:latin typeface="Cambria"/>
                <a:ea typeface="+mn-lt"/>
                <a:cs typeface="+mn-lt"/>
              </a:rPr>
              <a:t>Памятник</a:t>
            </a:r>
            <a:r>
              <a:rPr lang="uk-UA" dirty="0">
                <a:solidFill>
                  <a:schemeClr val="bg1"/>
                </a:solidFill>
                <a:latin typeface="Cambria"/>
                <a:ea typeface="+mn-lt"/>
                <a:cs typeface="+mn-lt"/>
              </a:rPr>
              <a:t> </a:t>
            </a:r>
            <a:r>
              <a:rPr lang="uk-UA" dirty="0" err="1">
                <a:solidFill>
                  <a:schemeClr val="bg1"/>
                </a:solidFill>
                <a:latin typeface="Cambria"/>
                <a:ea typeface="+mn-lt"/>
                <a:cs typeface="+mn-lt"/>
              </a:rPr>
              <a:t>Юлиушу</a:t>
            </a:r>
            <a:r>
              <a:rPr lang="uk-UA" dirty="0">
                <a:solidFill>
                  <a:schemeClr val="bg1"/>
                </a:solidFill>
                <a:latin typeface="Cambria"/>
                <a:ea typeface="+mn-lt"/>
                <a:cs typeface="+mn-lt"/>
              </a:rPr>
              <a:t> </a:t>
            </a:r>
            <a:r>
              <a:rPr lang="uk-UA" dirty="0" err="1">
                <a:solidFill>
                  <a:schemeClr val="bg1"/>
                </a:solidFill>
                <a:latin typeface="Cambria"/>
                <a:ea typeface="+mn-lt"/>
                <a:cs typeface="+mn-lt"/>
              </a:rPr>
              <a:t>Словацкому</a:t>
            </a:r>
            <a:r>
              <a:rPr lang="uk-UA" dirty="0">
                <a:solidFill>
                  <a:schemeClr val="bg1"/>
                </a:solidFill>
                <a:latin typeface="Cambria"/>
                <a:ea typeface="+mn-lt"/>
                <a:cs typeface="+mn-lt"/>
              </a:rPr>
              <a:t> в </a:t>
            </a:r>
            <a:r>
              <a:rPr lang="uk-UA" dirty="0" err="1">
                <a:solidFill>
                  <a:schemeClr val="bg1"/>
                </a:solidFill>
                <a:latin typeface="Cambria"/>
                <a:ea typeface="+mn-lt"/>
                <a:cs typeface="+mn-lt"/>
              </a:rPr>
              <a:t>Киеве</a:t>
            </a:r>
            <a:endParaRPr lang="uk-UA" dirty="0">
              <a:solidFill>
                <a:schemeClr val="bg1"/>
              </a:solidFill>
              <a:latin typeface="Cambria"/>
            </a:endParaRPr>
          </a:p>
          <a:p>
            <a:endParaRPr lang="uk-UA" dirty="0">
              <a:solidFill>
                <a:schemeClr val="bg1"/>
              </a:solidFill>
              <a:latin typeface="Cambria"/>
            </a:endParaRPr>
          </a:p>
          <a:p>
            <a:pPr algn="l"/>
            <a:endParaRPr lang="uk-UA" dirty="0">
              <a:solidFill>
                <a:schemeClr val="bg1"/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859126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75000"/>
                <a:shade val="58000"/>
                <a:satMod val="120000"/>
              </a:schemeClr>
              <a:schemeClr val="bg1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A313B03-D361-4EC9-AF52-0B3C1C92C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E79CB85-A08A-4579-86F6-A8AA97551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6C61C9C-364D-4CB6-B9D1-1A6F50F6A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E9FBC8E-8666-4442-8D7D-B250510CD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84" y="2005"/>
            <a:ext cx="10908632" cy="6853991"/>
          </a:xfrm>
          <a:custGeom>
            <a:avLst/>
            <a:gdLst>
              <a:gd name="connsiteX0" fmla="*/ 9059740 w 10908632"/>
              <a:gd name="connsiteY0" fmla="*/ 0 h 6853991"/>
              <a:gd name="connsiteX1" fmla="*/ 9694921 w 10908632"/>
              <a:gd name="connsiteY1" fmla="*/ 0 h 6853991"/>
              <a:gd name="connsiteX2" fmla="*/ 9825053 w 10908632"/>
              <a:gd name="connsiteY2" fmla="*/ 165594 h 6853991"/>
              <a:gd name="connsiteX3" fmla="*/ 10908632 w 10908632"/>
              <a:gd name="connsiteY3" fmla="*/ 3429000 h 6853991"/>
              <a:gd name="connsiteX4" fmla="*/ 9825053 w 10908632"/>
              <a:gd name="connsiteY4" fmla="*/ 6692406 h 6853991"/>
              <a:gd name="connsiteX5" fmla="*/ 9698072 w 10908632"/>
              <a:gd name="connsiteY5" fmla="*/ 6853991 h 6853991"/>
              <a:gd name="connsiteX6" fmla="*/ 9063562 w 10908632"/>
              <a:gd name="connsiteY6" fmla="*/ 6853991 h 6853991"/>
              <a:gd name="connsiteX7" fmla="*/ 9138428 w 10908632"/>
              <a:gd name="connsiteY7" fmla="*/ 6775466 h 6853991"/>
              <a:gd name="connsiteX8" fmla="*/ 10431379 w 10908632"/>
              <a:gd name="connsiteY8" fmla="*/ 3429000 h 6853991"/>
              <a:gd name="connsiteX9" fmla="*/ 9138428 w 10908632"/>
              <a:gd name="connsiteY9" fmla="*/ 82534 h 6853991"/>
              <a:gd name="connsiteX10" fmla="*/ 2037821 w 10908632"/>
              <a:gd name="connsiteY10" fmla="*/ 0 h 6853991"/>
              <a:gd name="connsiteX11" fmla="*/ 8870811 w 10908632"/>
              <a:gd name="connsiteY11" fmla="*/ 0 h 6853991"/>
              <a:gd name="connsiteX12" fmla="*/ 8877212 w 10908632"/>
              <a:gd name="connsiteY12" fmla="*/ 6103 h 6853991"/>
              <a:gd name="connsiteX13" fmla="*/ 10295021 w 10908632"/>
              <a:gd name="connsiteY13" fmla="*/ 3429000 h 6853991"/>
              <a:gd name="connsiteX14" fmla="*/ 8877212 w 10908632"/>
              <a:gd name="connsiteY14" fmla="*/ 6851897 h 6853991"/>
              <a:gd name="connsiteX15" fmla="*/ 8875015 w 10908632"/>
              <a:gd name="connsiteY15" fmla="*/ 6853991 h 6853991"/>
              <a:gd name="connsiteX16" fmla="*/ 2033617 w 10908632"/>
              <a:gd name="connsiteY16" fmla="*/ 6853991 h 6853991"/>
              <a:gd name="connsiteX17" fmla="*/ 2031421 w 10908632"/>
              <a:gd name="connsiteY17" fmla="*/ 6851897 h 6853991"/>
              <a:gd name="connsiteX18" fmla="*/ 613611 w 10908632"/>
              <a:gd name="connsiteY18" fmla="*/ 3429000 h 6853991"/>
              <a:gd name="connsiteX19" fmla="*/ 2031420 w 10908632"/>
              <a:gd name="connsiteY19" fmla="*/ 6103 h 6853991"/>
              <a:gd name="connsiteX20" fmla="*/ 1213711 w 10908632"/>
              <a:gd name="connsiteY20" fmla="*/ 0 h 6853991"/>
              <a:gd name="connsiteX21" fmla="*/ 1848893 w 10908632"/>
              <a:gd name="connsiteY21" fmla="*/ 0 h 6853991"/>
              <a:gd name="connsiteX22" fmla="*/ 1770204 w 10908632"/>
              <a:gd name="connsiteY22" fmla="*/ 82534 h 6853991"/>
              <a:gd name="connsiteX23" fmla="*/ 477253 w 10908632"/>
              <a:gd name="connsiteY23" fmla="*/ 3429000 h 6853991"/>
              <a:gd name="connsiteX24" fmla="*/ 1770204 w 10908632"/>
              <a:gd name="connsiteY24" fmla="*/ 6775466 h 6853991"/>
              <a:gd name="connsiteX25" fmla="*/ 1845071 w 10908632"/>
              <a:gd name="connsiteY25" fmla="*/ 6853991 h 6853991"/>
              <a:gd name="connsiteX26" fmla="*/ 1210561 w 10908632"/>
              <a:gd name="connsiteY26" fmla="*/ 6853991 h 6853991"/>
              <a:gd name="connsiteX27" fmla="*/ 1083579 w 10908632"/>
              <a:gd name="connsiteY27" fmla="*/ 6692406 h 6853991"/>
              <a:gd name="connsiteX28" fmla="*/ 0 w 10908632"/>
              <a:gd name="connsiteY28" fmla="*/ 3429000 h 6853991"/>
              <a:gd name="connsiteX29" fmla="*/ 1083579 w 10908632"/>
              <a:gd name="connsiteY29" fmla="*/ 165594 h 685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0908632" h="6853991">
                <a:moveTo>
                  <a:pt x="9059740" y="0"/>
                </a:moveTo>
                <a:lnTo>
                  <a:pt x="9694921" y="0"/>
                </a:lnTo>
                <a:lnTo>
                  <a:pt x="9825053" y="165594"/>
                </a:lnTo>
                <a:cubicBezTo>
                  <a:pt x="10505610" y="1075607"/>
                  <a:pt x="10908632" y="2205238"/>
                  <a:pt x="10908632" y="3429000"/>
                </a:cubicBezTo>
                <a:cubicBezTo>
                  <a:pt x="10908632" y="4652762"/>
                  <a:pt x="10505610" y="5782393"/>
                  <a:pt x="9825053" y="6692406"/>
                </a:cubicBezTo>
                <a:lnTo>
                  <a:pt x="9698072" y="6853991"/>
                </a:lnTo>
                <a:lnTo>
                  <a:pt x="9063562" y="6853991"/>
                </a:lnTo>
                <a:lnTo>
                  <a:pt x="9138428" y="6775466"/>
                </a:lnTo>
                <a:cubicBezTo>
                  <a:pt x="9941761" y="5891604"/>
                  <a:pt x="10431379" y="4717480"/>
                  <a:pt x="10431379" y="3429000"/>
                </a:cubicBezTo>
                <a:cubicBezTo>
                  <a:pt x="10431379" y="2140521"/>
                  <a:pt x="9941761" y="966397"/>
                  <a:pt x="9138428" y="82534"/>
                </a:cubicBezTo>
                <a:close/>
                <a:moveTo>
                  <a:pt x="2037821" y="0"/>
                </a:moveTo>
                <a:lnTo>
                  <a:pt x="8870811" y="0"/>
                </a:lnTo>
                <a:lnTo>
                  <a:pt x="8877212" y="6103"/>
                </a:lnTo>
                <a:cubicBezTo>
                  <a:pt x="9753207" y="882099"/>
                  <a:pt x="10295021" y="2092275"/>
                  <a:pt x="10295021" y="3429000"/>
                </a:cubicBezTo>
                <a:cubicBezTo>
                  <a:pt x="10295021" y="4765725"/>
                  <a:pt x="9753207" y="5975902"/>
                  <a:pt x="8877212" y="6851897"/>
                </a:cubicBezTo>
                <a:lnTo>
                  <a:pt x="8875015" y="6853991"/>
                </a:lnTo>
                <a:lnTo>
                  <a:pt x="2033617" y="6853991"/>
                </a:lnTo>
                <a:lnTo>
                  <a:pt x="2031421" y="6851897"/>
                </a:lnTo>
                <a:cubicBezTo>
                  <a:pt x="1155426" y="5975902"/>
                  <a:pt x="613611" y="4765725"/>
                  <a:pt x="613611" y="3429000"/>
                </a:cubicBezTo>
                <a:cubicBezTo>
                  <a:pt x="613611" y="2092275"/>
                  <a:pt x="1155425" y="882099"/>
                  <a:pt x="2031420" y="6103"/>
                </a:cubicBezTo>
                <a:close/>
                <a:moveTo>
                  <a:pt x="1213711" y="0"/>
                </a:moveTo>
                <a:lnTo>
                  <a:pt x="1848893" y="0"/>
                </a:lnTo>
                <a:lnTo>
                  <a:pt x="1770204" y="82534"/>
                </a:lnTo>
                <a:cubicBezTo>
                  <a:pt x="966871" y="966397"/>
                  <a:pt x="477253" y="2140521"/>
                  <a:pt x="477253" y="3429000"/>
                </a:cubicBezTo>
                <a:cubicBezTo>
                  <a:pt x="477253" y="4717480"/>
                  <a:pt x="966872" y="5891604"/>
                  <a:pt x="1770204" y="6775466"/>
                </a:cubicBezTo>
                <a:lnTo>
                  <a:pt x="1845071" y="6853991"/>
                </a:lnTo>
                <a:lnTo>
                  <a:pt x="1210561" y="6853991"/>
                </a:lnTo>
                <a:lnTo>
                  <a:pt x="1083579" y="6692406"/>
                </a:lnTo>
                <a:cubicBezTo>
                  <a:pt x="403022" y="5782393"/>
                  <a:pt x="0" y="4652762"/>
                  <a:pt x="0" y="3429000"/>
                </a:cubicBezTo>
                <a:cubicBezTo>
                  <a:pt x="0" y="2205238"/>
                  <a:pt x="403022" y="1075607"/>
                  <a:pt x="1083579" y="16559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3" name="Picture 3" descr="Зображення, що містить ссавець, тварина, примат, сидить&#10;&#10;Опис створено з дуже високим рівнем достовірності">
            <a:extLst>
              <a:ext uri="{FF2B5EF4-FFF2-40B4-BE49-F238E27FC236}">
                <a16:creationId xmlns:a16="http://schemas.microsoft.com/office/drawing/2014/main" id="{2586FF86-9BDB-4176-9AD2-625A679EBC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5727" y="818727"/>
            <a:ext cx="5220546" cy="522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4221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CDADF-C652-4F10-B11F-EA428E145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78E4B-AEDB-4041-B26C-1C02F71D2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uk-UA" dirty="0" err="1">
                <a:latin typeface="Cambria"/>
                <a:ea typeface="+mn-lt"/>
                <a:cs typeface="+mn-lt"/>
              </a:rPr>
              <a:t>Сын</a:t>
            </a:r>
            <a:r>
              <a:rPr lang="uk-UA" dirty="0">
                <a:latin typeface="Cambria"/>
                <a:ea typeface="+mn-lt"/>
                <a:cs typeface="+mn-lt"/>
              </a:rPr>
              <a:t> </a:t>
            </a:r>
            <a:r>
              <a:rPr lang="uk-UA" dirty="0">
                <a:latin typeface="Cambria"/>
                <a:ea typeface="+mn-lt"/>
                <a:cs typeface="+mn-lt"/>
                <a:hlinkClick r:id="rId2"/>
              </a:rPr>
              <a:t>Эузебиуша Словацкого</a:t>
            </a:r>
            <a:r>
              <a:rPr lang="uk-UA" dirty="0">
                <a:latin typeface="Cambria"/>
                <a:ea typeface="+mn-lt"/>
                <a:cs typeface="+mn-lt"/>
              </a:rPr>
              <a:t> (</a:t>
            </a:r>
            <a:r>
              <a:rPr lang="uk-UA" dirty="0">
                <a:latin typeface="Cambria"/>
                <a:ea typeface="+mn-lt"/>
                <a:cs typeface="+mn-lt"/>
                <a:hlinkClick r:id="rId3"/>
              </a:rPr>
              <a:t>1772</a:t>
            </a:r>
            <a:r>
              <a:rPr lang="uk-UA" dirty="0">
                <a:latin typeface="Cambria"/>
                <a:ea typeface="+mn-lt"/>
                <a:cs typeface="+mn-lt"/>
              </a:rPr>
              <a:t>—</a:t>
            </a:r>
            <a:r>
              <a:rPr lang="uk-UA" dirty="0">
                <a:latin typeface="Cambria"/>
                <a:ea typeface="+mn-lt"/>
                <a:cs typeface="+mn-lt"/>
                <a:hlinkClick r:id="rId4"/>
              </a:rPr>
              <a:t>1814</a:t>
            </a:r>
            <a:r>
              <a:rPr lang="uk-UA" dirty="0">
                <a:latin typeface="Cambria"/>
                <a:ea typeface="+mn-lt"/>
                <a:cs typeface="+mn-lt"/>
              </a:rPr>
              <a:t>), </a:t>
            </a:r>
            <a:r>
              <a:rPr lang="uk-UA" dirty="0" err="1">
                <a:latin typeface="Cambria"/>
                <a:ea typeface="+mn-lt"/>
                <a:cs typeface="+mn-lt"/>
              </a:rPr>
              <a:t>профессора</a:t>
            </a:r>
            <a:r>
              <a:rPr lang="uk-UA" dirty="0">
                <a:latin typeface="Cambria"/>
                <a:ea typeface="+mn-lt"/>
                <a:cs typeface="+mn-lt"/>
              </a:rPr>
              <a:t> </a:t>
            </a:r>
            <a:r>
              <a:rPr lang="uk-UA" dirty="0">
                <a:latin typeface="Cambria"/>
                <a:ea typeface="+mn-lt"/>
                <a:cs typeface="+mn-lt"/>
                <a:hlinkClick r:id="rId5"/>
              </a:rPr>
              <a:t>Кременецкого лицея</a:t>
            </a:r>
            <a:r>
              <a:rPr lang="uk-UA" dirty="0">
                <a:latin typeface="Cambria"/>
                <a:ea typeface="+mn-lt"/>
                <a:cs typeface="+mn-lt"/>
              </a:rPr>
              <a:t> и </a:t>
            </a:r>
            <a:r>
              <a:rPr lang="uk-UA" dirty="0">
                <a:latin typeface="Cambria"/>
                <a:ea typeface="+mn-lt"/>
                <a:cs typeface="+mn-lt"/>
                <a:hlinkClick r:id="rId6"/>
              </a:rPr>
              <a:t>Виленского университета</a:t>
            </a:r>
            <a:r>
              <a:rPr lang="uk-UA" dirty="0">
                <a:latin typeface="Cambria"/>
                <a:ea typeface="+mn-lt"/>
                <a:cs typeface="+mn-lt"/>
              </a:rPr>
              <a:t>. </a:t>
            </a:r>
            <a:r>
              <a:rPr lang="uk-UA" dirty="0" err="1">
                <a:latin typeface="Cambria"/>
                <a:ea typeface="+mn-lt"/>
                <a:cs typeface="+mn-lt"/>
              </a:rPr>
              <a:t>После</a:t>
            </a:r>
            <a:r>
              <a:rPr lang="uk-UA" dirty="0">
                <a:latin typeface="Cambria"/>
                <a:ea typeface="+mn-lt"/>
                <a:cs typeface="+mn-lt"/>
              </a:rPr>
              <a:t> его </a:t>
            </a:r>
            <a:r>
              <a:rPr lang="uk-UA" dirty="0" err="1">
                <a:latin typeface="Cambria"/>
                <a:ea typeface="+mn-lt"/>
                <a:cs typeface="+mn-lt"/>
              </a:rPr>
              <a:t>смерти</a:t>
            </a:r>
            <a:r>
              <a:rPr lang="uk-UA" dirty="0">
                <a:latin typeface="Cambria"/>
                <a:ea typeface="+mn-lt"/>
                <a:cs typeface="+mn-lt"/>
              </a:rPr>
              <a:t> мать </a:t>
            </a:r>
            <a:r>
              <a:rPr lang="uk-UA" dirty="0" err="1">
                <a:latin typeface="Cambria"/>
                <a:ea typeface="+mn-lt"/>
                <a:cs typeface="+mn-lt"/>
              </a:rPr>
              <a:t>Юлиуша</a:t>
            </a:r>
            <a:r>
              <a:rPr lang="uk-UA" dirty="0">
                <a:latin typeface="Cambria"/>
                <a:ea typeface="+mn-lt"/>
                <a:cs typeface="+mn-lt"/>
              </a:rPr>
              <a:t> Саломея (до </a:t>
            </a:r>
            <a:r>
              <a:rPr lang="uk-UA" dirty="0" err="1">
                <a:latin typeface="Cambria"/>
                <a:ea typeface="+mn-lt"/>
                <a:cs typeface="+mn-lt"/>
              </a:rPr>
              <a:t>замужества</a:t>
            </a:r>
            <a:r>
              <a:rPr lang="uk-UA" dirty="0">
                <a:latin typeface="Cambria"/>
                <a:ea typeface="+mn-lt"/>
                <a:cs typeface="+mn-lt"/>
              </a:rPr>
              <a:t> </a:t>
            </a:r>
            <a:r>
              <a:rPr lang="uk-UA" i="1" dirty="0" err="1">
                <a:latin typeface="Cambria"/>
                <a:ea typeface="+mn-lt"/>
                <a:cs typeface="+mn-lt"/>
              </a:rPr>
              <a:t>Янушевская</a:t>
            </a:r>
            <a:r>
              <a:rPr lang="uk-UA" dirty="0">
                <a:latin typeface="Cambria"/>
                <a:ea typeface="+mn-lt"/>
                <a:cs typeface="+mn-lt"/>
              </a:rPr>
              <a:t>), </a:t>
            </a:r>
            <a:r>
              <a:rPr lang="uk-UA" dirty="0">
                <a:latin typeface="Cambria"/>
                <a:ea typeface="+mn-lt"/>
                <a:cs typeface="+mn-lt"/>
                <a:hlinkClick r:id="rId7"/>
              </a:rPr>
              <a:t>армянка</a:t>
            </a:r>
            <a:r>
              <a:rPr lang="uk-UA" baseline="30000" dirty="0">
                <a:latin typeface="Cambria"/>
                <a:ea typeface="+mn-lt"/>
                <a:cs typeface="+mn-lt"/>
                <a:hlinkClick r:id="rId8"/>
              </a:rPr>
              <a:t>[6]</a:t>
            </a:r>
            <a:r>
              <a:rPr lang="uk-UA" baseline="30000" dirty="0">
                <a:latin typeface="Cambria"/>
                <a:ea typeface="+mn-lt"/>
                <a:cs typeface="+mn-lt"/>
                <a:hlinkClick r:id="rId9"/>
              </a:rPr>
              <a:t>[7]</a:t>
            </a:r>
            <a:r>
              <a:rPr lang="uk-UA" dirty="0">
                <a:latin typeface="Cambria"/>
                <a:ea typeface="+mn-lt"/>
                <a:cs typeface="+mn-lt"/>
              </a:rPr>
              <a:t> по </a:t>
            </a:r>
            <a:r>
              <a:rPr lang="uk-UA" dirty="0" err="1">
                <a:latin typeface="Cambria"/>
                <a:ea typeface="+mn-lt"/>
                <a:cs typeface="+mn-lt"/>
              </a:rPr>
              <a:t>происхождению</a:t>
            </a:r>
            <a:r>
              <a:rPr lang="uk-UA" dirty="0">
                <a:latin typeface="Cambria"/>
                <a:ea typeface="+mn-lt"/>
                <a:cs typeface="+mn-lt"/>
              </a:rPr>
              <a:t>, </a:t>
            </a:r>
            <a:r>
              <a:rPr lang="uk-UA" dirty="0" err="1">
                <a:latin typeface="Cambria"/>
                <a:ea typeface="+mn-lt"/>
                <a:cs typeface="+mn-lt"/>
              </a:rPr>
              <a:t>вышла</a:t>
            </a:r>
            <a:r>
              <a:rPr lang="uk-UA" dirty="0">
                <a:latin typeface="Cambria"/>
                <a:ea typeface="+mn-lt"/>
                <a:cs typeface="+mn-lt"/>
              </a:rPr>
              <a:t> </a:t>
            </a:r>
            <a:r>
              <a:rPr lang="uk-UA" dirty="0" err="1">
                <a:latin typeface="Cambria"/>
                <a:ea typeface="+mn-lt"/>
                <a:cs typeface="+mn-lt"/>
              </a:rPr>
              <a:t>замуж</a:t>
            </a:r>
            <a:r>
              <a:rPr lang="uk-UA" dirty="0">
                <a:latin typeface="Cambria"/>
                <a:ea typeface="+mn-lt"/>
                <a:cs typeface="+mn-lt"/>
              </a:rPr>
              <a:t> за доктора </a:t>
            </a:r>
            <a:r>
              <a:rPr lang="uk-UA" dirty="0" err="1">
                <a:latin typeface="Cambria"/>
                <a:ea typeface="+mn-lt"/>
                <a:cs typeface="+mn-lt"/>
              </a:rPr>
              <a:t>медицины</a:t>
            </a:r>
            <a:r>
              <a:rPr lang="uk-UA" dirty="0">
                <a:latin typeface="Cambria"/>
                <a:ea typeface="+mn-lt"/>
                <a:cs typeface="+mn-lt"/>
              </a:rPr>
              <a:t> и </a:t>
            </a:r>
            <a:r>
              <a:rPr lang="uk-UA" dirty="0" err="1">
                <a:latin typeface="Cambria"/>
                <a:ea typeface="+mn-lt"/>
                <a:cs typeface="+mn-lt"/>
              </a:rPr>
              <a:t>философии</a:t>
            </a:r>
            <a:r>
              <a:rPr lang="uk-UA" dirty="0">
                <a:latin typeface="Cambria"/>
                <a:ea typeface="+mn-lt"/>
                <a:cs typeface="+mn-lt"/>
              </a:rPr>
              <a:t> </a:t>
            </a:r>
            <a:r>
              <a:rPr lang="uk-UA" dirty="0">
                <a:latin typeface="Cambria"/>
                <a:ea typeface="+mn-lt"/>
                <a:cs typeface="+mn-lt"/>
                <a:hlinkClick r:id="rId10"/>
              </a:rPr>
              <a:t>Августа Бекю</a:t>
            </a:r>
            <a:r>
              <a:rPr lang="uk-UA" dirty="0">
                <a:latin typeface="Cambria"/>
                <a:ea typeface="+mn-lt"/>
                <a:cs typeface="+mn-lt"/>
              </a:rPr>
              <a:t>. </a:t>
            </a:r>
            <a:r>
              <a:rPr lang="uk-UA" dirty="0" err="1">
                <a:latin typeface="Cambria"/>
                <a:ea typeface="+mn-lt"/>
                <a:cs typeface="+mn-lt"/>
              </a:rPr>
              <a:t>Благодаря</a:t>
            </a:r>
            <a:r>
              <a:rPr lang="uk-UA" dirty="0">
                <a:latin typeface="Cambria"/>
                <a:ea typeface="+mn-lt"/>
                <a:cs typeface="+mn-lt"/>
              </a:rPr>
              <a:t> </a:t>
            </a:r>
            <a:r>
              <a:rPr lang="uk-UA" dirty="0" err="1">
                <a:latin typeface="Cambria"/>
                <a:ea typeface="+mn-lt"/>
                <a:cs typeface="+mn-lt"/>
              </a:rPr>
              <a:t>этому</a:t>
            </a:r>
            <a:r>
              <a:rPr lang="uk-UA" dirty="0">
                <a:latin typeface="Cambria"/>
                <a:ea typeface="+mn-lt"/>
                <a:cs typeface="+mn-lt"/>
              </a:rPr>
              <a:t>, </a:t>
            </a:r>
            <a:r>
              <a:rPr lang="uk-UA" dirty="0" err="1">
                <a:latin typeface="Cambria"/>
                <a:ea typeface="+mn-lt"/>
                <a:cs typeface="+mn-lt"/>
              </a:rPr>
              <a:t>юноша</a:t>
            </a:r>
            <a:r>
              <a:rPr lang="uk-UA" dirty="0">
                <a:latin typeface="Cambria"/>
                <a:ea typeface="+mn-lt"/>
                <a:cs typeface="+mn-lt"/>
              </a:rPr>
              <a:t> с </a:t>
            </a:r>
            <a:r>
              <a:rPr lang="uk-UA" dirty="0" err="1">
                <a:latin typeface="Cambria"/>
                <a:ea typeface="+mn-lt"/>
                <a:cs typeface="+mn-lt"/>
              </a:rPr>
              <a:t>юности</a:t>
            </a:r>
            <a:r>
              <a:rPr lang="uk-UA" dirty="0">
                <a:latin typeface="Cambria"/>
                <a:ea typeface="+mn-lt"/>
                <a:cs typeface="+mn-lt"/>
              </a:rPr>
              <a:t> </a:t>
            </a:r>
            <a:r>
              <a:rPr lang="uk-UA" dirty="0" err="1">
                <a:latin typeface="Cambria"/>
                <a:ea typeface="+mn-lt"/>
                <a:cs typeface="+mn-lt"/>
              </a:rPr>
              <a:t>общался</a:t>
            </a:r>
            <a:r>
              <a:rPr lang="uk-UA" dirty="0">
                <a:latin typeface="Cambria"/>
                <a:ea typeface="+mn-lt"/>
                <a:cs typeface="+mn-lt"/>
              </a:rPr>
              <a:t> с </a:t>
            </a:r>
            <a:r>
              <a:rPr lang="uk-UA" dirty="0" err="1">
                <a:latin typeface="Cambria"/>
                <a:ea typeface="+mn-lt"/>
                <a:cs typeface="+mn-lt"/>
              </a:rPr>
              <a:t>видными</a:t>
            </a:r>
            <a:r>
              <a:rPr lang="uk-UA" dirty="0">
                <a:latin typeface="Cambria"/>
                <a:ea typeface="+mn-lt"/>
                <a:cs typeface="+mn-lt"/>
              </a:rPr>
              <a:t> </a:t>
            </a:r>
            <a:r>
              <a:rPr lang="uk-UA" dirty="0" err="1">
                <a:latin typeface="Cambria"/>
                <a:ea typeface="+mn-lt"/>
                <a:cs typeface="+mn-lt"/>
              </a:rPr>
              <a:t>польскими</a:t>
            </a:r>
            <a:r>
              <a:rPr lang="uk-UA" dirty="0">
                <a:latin typeface="Cambria"/>
                <a:ea typeface="+mn-lt"/>
                <a:cs typeface="+mn-lt"/>
              </a:rPr>
              <a:t> </a:t>
            </a:r>
            <a:r>
              <a:rPr lang="uk-UA" dirty="0" err="1">
                <a:latin typeface="Cambria"/>
                <a:ea typeface="+mn-lt"/>
                <a:cs typeface="+mn-lt"/>
              </a:rPr>
              <a:t>литераторами</a:t>
            </a:r>
            <a:r>
              <a:rPr lang="uk-UA" dirty="0">
                <a:latin typeface="Cambria"/>
                <a:ea typeface="+mn-lt"/>
                <a:cs typeface="+mn-lt"/>
              </a:rPr>
              <a:t> и </a:t>
            </a:r>
            <a:r>
              <a:rPr lang="uk-UA" dirty="0" err="1">
                <a:latin typeface="Cambria"/>
                <a:ea typeface="+mn-lt"/>
                <a:cs typeface="+mn-lt"/>
              </a:rPr>
              <a:t>интеллектуалами</a:t>
            </a:r>
            <a:r>
              <a:rPr lang="uk-UA" dirty="0">
                <a:latin typeface="Cambria"/>
                <a:ea typeface="+mn-lt"/>
                <a:cs typeface="+mn-lt"/>
              </a:rPr>
              <a:t> (</a:t>
            </a:r>
            <a:r>
              <a:rPr lang="uk-UA" dirty="0" err="1">
                <a:latin typeface="Cambria"/>
                <a:ea typeface="+mn-lt"/>
                <a:cs typeface="+mn-lt"/>
              </a:rPr>
              <a:t>был</a:t>
            </a:r>
            <a:r>
              <a:rPr lang="uk-UA" dirty="0">
                <a:latin typeface="Cambria"/>
                <a:ea typeface="+mn-lt"/>
                <a:cs typeface="+mn-lt"/>
              </a:rPr>
              <a:t> знаком, в </a:t>
            </a:r>
            <a:r>
              <a:rPr lang="uk-UA" dirty="0" err="1">
                <a:latin typeface="Cambria"/>
                <a:ea typeface="+mn-lt"/>
                <a:cs typeface="+mn-lt"/>
              </a:rPr>
              <a:t>частности</a:t>
            </a:r>
            <a:r>
              <a:rPr lang="uk-UA" dirty="0">
                <a:latin typeface="Cambria"/>
                <a:ea typeface="+mn-lt"/>
                <a:cs typeface="+mn-lt"/>
              </a:rPr>
              <a:t>, с </a:t>
            </a:r>
            <a:r>
              <a:rPr lang="uk-UA" dirty="0">
                <a:latin typeface="Cambria"/>
                <a:ea typeface="+mn-lt"/>
                <a:cs typeface="+mn-lt"/>
                <a:hlinkClick r:id="rId11"/>
              </a:rPr>
              <a:t>Адамом Мицкевичем</a:t>
            </a:r>
            <a:r>
              <a:rPr lang="uk-UA" dirty="0">
                <a:latin typeface="Cambria"/>
                <a:ea typeface="+mn-lt"/>
                <a:cs typeface="+mn-lt"/>
              </a:rPr>
              <a:t>, </a:t>
            </a:r>
            <a:r>
              <a:rPr lang="uk-UA" dirty="0">
                <a:latin typeface="Cambria"/>
                <a:ea typeface="+mn-lt"/>
                <a:cs typeface="+mn-lt"/>
                <a:hlinkClick r:id="rId12"/>
              </a:rPr>
              <a:t>Иоахимом Лелевелем</a:t>
            </a:r>
            <a:r>
              <a:rPr lang="uk-UA" dirty="0">
                <a:latin typeface="Cambria"/>
                <a:ea typeface="+mn-lt"/>
                <a:cs typeface="+mn-lt"/>
              </a:rPr>
              <a:t>, </a:t>
            </a:r>
            <a:r>
              <a:rPr lang="uk-UA" dirty="0">
                <a:latin typeface="Cambria"/>
                <a:ea typeface="+mn-lt"/>
                <a:cs typeface="+mn-lt"/>
                <a:hlinkClick r:id="rId13"/>
              </a:rPr>
              <a:t>Яном Снядецким</a:t>
            </a:r>
            <a:r>
              <a:rPr lang="uk-UA" dirty="0">
                <a:latin typeface="Cambria"/>
                <a:ea typeface="+mn-lt"/>
                <a:cs typeface="+mn-lt"/>
              </a:rPr>
              <a:t>, </a:t>
            </a:r>
            <a:r>
              <a:rPr lang="uk-UA" dirty="0">
                <a:latin typeface="Cambria"/>
                <a:ea typeface="+mn-lt"/>
                <a:cs typeface="+mn-lt"/>
                <a:hlinkClick r:id="rId14"/>
              </a:rPr>
              <a:t>Анджеем Снядецким</a:t>
            </a:r>
            <a:r>
              <a:rPr lang="uk-UA" dirty="0">
                <a:latin typeface="Cambria"/>
                <a:ea typeface="+mn-lt"/>
                <a:cs typeface="+mn-lt"/>
              </a:rPr>
              <a:t>) и </a:t>
            </a:r>
            <a:r>
              <a:rPr lang="uk-UA" dirty="0" err="1">
                <a:latin typeface="Cambria"/>
                <a:ea typeface="+mn-lt"/>
                <a:cs typeface="+mn-lt"/>
              </a:rPr>
              <a:t>получил</a:t>
            </a:r>
            <a:r>
              <a:rPr lang="uk-UA" dirty="0">
                <a:latin typeface="Cambria"/>
                <a:ea typeface="+mn-lt"/>
                <a:cs typeface="+mn-lt"/>
              </a:rPr>
              <a:t> </a:t>
            </a:r>
            <a:r>
              <a:rPr lang="uk-UA" dirty="0" err="1">
                <a:latin typeface="Cambria"/>
                <a:ea typeface="+mn-lt"/>
                <a:cs typeface="+mn-lt"/>
              </a:rPr>
              <a:t>хорошее</a:t>
            </a:r>
            <a:r>
              <a:rPr lang="uk-UA" dirty="0">
                <a:latin typeface="Cambria"/>
                <a:ea typeface="+mn-lt"/>
                <a:cs typeface="+mn-lt"/>
              </a:rPr>
              <a:t> </a:t>
            </a:r>
            <a:r>
              <a:rPr lang="uk-UA" dirty="0" err="1">
                <a:latin typeface="Cambria"/>
                <a:ea typeface="+mn-lt"/>
                <a:cs typeface="+mn-lt"/>
              </a:rPr>
              <a:t>образование</a:t>
            </a:r>
            <a:r>
              <a:rPr lang="uk-UA" dirty="0">
                <a:latin typeface="Cambria"/>
                <a:ea typeface="+mn-lt"/>
                <a:cs typeface="+mn-lt"/>
              </a:rPr>
              <a:t>.</a:t>
            </a:r>
            <a:endParaRPr lang="uk-UA" dirty="0"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216717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2C7B2-226F-417F-80AD-0D2B12D2D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150" y="669295"/>
            <a:ext cx="10504098" cy="59342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dirty="0">
                <a:latin typeface="Cambria"/>
                <a:ea typeface="+mn-lt"/>
                <a:cs typeface="+mn-lt"/>
              </a:rPr>
              <a:t>В </a:t>
            </a:r>
            <a:r>
              <a:rPr lang="uk-UA" dirty="0">
                <a:latin typeface="Cambria"/>
                <a:ea typeface="+mn-lt"/>
                <a:cs typeface="+mn-lt"/>
                <a:hlinkClick r:id="rId2"/>
              </a:rPr>
              <a:t>1828 году</a:t>
            </a:r>
            <a:r>
              <a:rPr lang="uk-UA" dirty="0">
                <a:latin typeface="Cambria"/>
                <a:ea typeface="+mn-lt"/>
                <a:cs typeface="+mn-lt"/>
              </a:rPr>
              <a:t> </a:t>
            </a:r>
            <a:r>
              <a:rPr lang="uk-UA" dirty="0" err="1">
                <a:latin typeface="Cambria"/>
                <a:ea typeface="+mn-lt"/>
                <a:cs typeface="+mn-lt"/>
              </a:rPr>
              <a:t>Юлиуш</a:t>
            </a:r>
            <a:r>
              <a:rPr lang="uk-UA" dirty="0">
                <a:latin typeface="Cambria"/>
                <a:ea typeface="+mn-lt"/>
                <a:cs typeface="+mn-lt"/>
              </a:rPr>
              <a:t> </a:t>
            </a:r>
            <a:r>
              <a:rPr lang="uk-UA" dirty="0" err="1">
                <a:latin typeface="Cambria"/>
                <a:ea typeface="+mn-lt"/>
                <a:cs typeface="+mn-lt"/>
              </a:rPr>
              <a:t>Словацкий</a:t>
            </a:r>
            <a:r>
              <a:rPr lang="uk-UA" dirty="0">
                <a:latin typeface="Cambria"/>
                <a:ea typeface="+mn-lt"/>
                <a:cs typeface="+mn-lt"/>
              </a:rPr>
              <a:t> </a:t>
            </a:r>
            <a:r>
              <a:rPr lang="uk-UA" dirty="0" err="1">
                <a:latin typeface="Cambria"/>
                <a:ea typeface="+mn-lt"/>
                <a:cs typeface="+mn-lt"/>
              </a:rPr>
              <a:t>окончил</a:t>
            </a:r>
            <a:r>
              <a:rPr lang="uk-UA" dirty="0">
                <a:latin typeface="Cambria"/>
                <a:ea typeface="+mn-lt"/>
                <a:cs typeface="+mn-lt"/>
              </a:rPr>
              <a:t> </a:t>
            </a:r>
            <a:r>
              <a:rPr lang="uk-UA" dirty="0">
                <a:latin typeface="Cambria"/>
                <a:ea typeface="+mn-lt"/>
                <a:cs typeface="+mn-lt"/>
                <a:hlinkClick r:id="rId3"/>
              </a:rPr>
              <a:t>Виленский университет</a:t>
            </a:r>
            <a:r>
              <a:rPr lang="uk-UA" dirty="0">
                <a:latin typeface="Cambria"/>
                <a:ea typeface="+mn-lt"/>
                <a:cs typeface="+mn-lt"/>
              </a:rPr>
              <a:t>. В </a:t>
            </a:r>
            <a:r>
              <a:rPr lang="uk-UA" dirty="0">
                <a:latin typeface="Cambria"/>
                <a:ea typeface="+mn-lt"/>
                <a:cs typeface="+mn-lt"/>
                <a:hlinkClick r:id="rId4"/>
              </a:rPr>
              <a:t>1829 году</a:t>
            </a:r>
            <a:r>
              <a:rPr lang="uk-UA" dirty="0" err="1">
                <a:latin typeface="Cambria"/>
                <a:ea typeface="+mn-lt"/>
                <a:cs typeface="+mn-lt"/>
              </a:rPr>
              <a:t>переехал</a:t>
            </a:r>
            <a:r>
              <a:rPr lang="uk-UA" dirty="0">
                <a:latin typeface="Cambria"/>
                <a:ea typeface="+mn-lt"/>
                <a:cs typeface="+mn-lt"/>
              </a:rPr>
              <a:t> в </a:t>
            </a:r>
            <a:r>
              <a:rPr lang="uk-UA" dirty="0">
                <a:latin typeface="Cambria"/>
                <a:ea typeface="+mn-lt"/>
                <a:cs typeface="+mn-lt"/>
                <a:hlinkClick r:id="rId5"/>
              </a:rPr>
              <a:t>Варшаву</a:t>
            </a:r>
            <a:r>
              <a:rPr lang="uk-UA" dirty="0">
                <a:latin typeface="Cambria"/>
                <a:ea typeface="+mn-lt"/>
                <a:cs typeface="+mn-lt"/>
              </a:rPr>
              <a:t> и </a:t>
            </a:r>
            <a:r>
              <a:rPr lang="uk-UA" dirty="0" err="1">
                <a:latin typeface="Cambria"/>
                <a:ea typeface="+mn-lt"/>
                <a:cs typeface="+mn-lt"/>
              </a:rPr>
              <a:t>поступил</a:t>
            </a:r>
            <a:r>
              <a:rPr lang="uk-UA" dirty="0">
                <a:latin typeface="Cambria"/>
                <a:ea typeface="+mn-lt"/>
                <a:cs typeface="+mn-lt"/>
              </a:rPr>
              <a:t> на </a:t>
            </a:r>
            <a:r>
              <a:rPr lang="uk-UA" dirty="0" err="1">
                <a:latin typeface="Cambria"/>
                <a:ea typeface="+mn-lt"/>
                <a:cs typeface="+mn-lt"/>
              </a:rPr>
              <a:t>должность</a:t>
            </a:r>
            <a:r>
              <a:rPr lang="uk-UA" dirty="0">
                <a:latin typeface="Cambria"/>
                <a:ea typeface="+mn-lt"/>
                <a:cs typeface="+mn-lt"/>
              </a:rPr>
              <a:t> в </a:t>
            </a:r>
            <a:r>
              <a:rPr lang="uk-UA" dirty="0" err="1">
                <a:latin typeface="Cambria"/>
                <a:ea typeface="+mn-lt"/>
                <a:cs typeface="+mn-lt"/>
              </a:rPr>
              <a:t>государственную</a:t>
            </a:r>
            <a:r>
              <a:rPr lang="uk-UA" dirty="0">
                <a:latin typeface="Cambria"/>
                <a:ea typeface="+mn-lt"/>
                <a:cs typeface="+mn-lt"/>
              </a:rPr>
              <a:t> </a:t>
            </a:r>
            <a:r>
              <a:rPr lang="uk-UA" dirty="0" err="1">
                <a:latin typeface="Cambria"/>
                <a:ea typeface="+mn-lt"/>
                <a:cs typeface="+mn-lt"/>
              </a:rPr>
              <a:t>комиссию</a:t>
            </a:r>
            <a:r>
              <a:rPr lang="uk-UA" dirty="0">
                <a:latin typeface="Cambria"/>
                <a:ea typeface="+mn-lt"/>
                <a:cs typeface="+mn-lt"/>
              </a:rPr>
              <a:t> по доходам и скарбу.</a:t>
            </a:r>
            <a:endParaRPr lang="uk-UA" dirty="0">
              <a:latin typeface="Cambria"/>
            </a:endParaRPr>
          </a:p>
          <a:p>
            <a:r>
              <a:rPr lang="uk-UA" dirty="0">
                <a:latin typeface="Cambria"/>
                <a:ea typeface="+mn-lt"/>
                <a:cs typeface="+mn-lt"/>
              </a:rPr>
              <a:t>Во </a:t>
            </a:r>
            <a:r>
              <a:rPr lang="uk-UA" dirty="0" err="1">
                <a:latin typeface="Cambria"/>
                <a:ea typeface="+mn-lt"/>
                <a:cs typeface="+mn-lt"/>
              </a:rPr>
              <a:t>время</a:t>
            </a:r>
            <a:r>
              <a:rPr lang="uk-UA" dirty="0">
                <a:latin typeface="Cambria"/>
                <a:ea typeface="+mn-lt"/>
                <a:cs typeface="+mn-lt"/>
              </a:rPr>
              <a:t> </a:t>
            </a:r>
            <a:r>
              <a:rPr lang="uk-UA" dirty="0">
                <a:latin typeface="Cambria"/>
                <a:ea typeface="+mn-lt"/>
                <a:cs typeface="+mn-lt"/>
                <a:hlinkClick r:id="rId6"/>
              </a:rPr>
              <a:t>Ноябрьского восстания</a:t>
            </a:r>
            <a:r>
              <a:rPr lang="uk-UA" dirty="0">
                <a:latin typeface="Cambria"/>
                <a:ea typeface="+mn-lt"/>
                <a:cs typeface="+mn-lt"/>
              </a:rPr>
              <a:t> </a:t>
            </a:r>
            <a:r>
              <a:rPr lang="uk-UA" dirty="0">
                <a:latin typeface="Cambria"/>
                <a:ea typeface="+mn-lt"/>
                <a:cs typeface="+mn-lt"/>
                <a:hlinkClick r:id="rId7"/>
              </a:rPr>
              <a:t>1830 года</a:t>
            </a:r>
            <a:r>
              <a:rPr lang="uk-UA" dirty="0">
                <a:latin typeface="Cambria"/>
                <a:ea typeface="+mn-lt"/>
                <a:cs typeface="+mn-lt"/>
              </a:rPr>
              <a:t> </a:t>
            </a:r>
            <a:r>
              <a:rPr lang="uk-UA" dirty="0" err="1">
                <a:latin typeface="Cambria"/>
                <a:ea typeface="+mn-lt"/>
                <a:cs typeface="+mn-lt"/>
              </a:rPr>
              <a:t>некоторое</a:t>
            </a:r>
            <a:r>
              <a:rPr lang="uk-UA" dirty="0">
                <a:latin typeface="Cambria"/>
                <a:ea typeface="+mn-lt"/>
                <a:cs typeface="+mn-lt"/>
              </a:rPr>
              <a:t> </a:t>
            </a:r>
            <a:r>
              <a:rPr lang="uk-UA" dirty="0" err="1">
                <a:latin typeface="Cambria"/>
                <a:ea typeface="+mn-lt"/>
                <a:cs typeface="+mn-lt"/>
              </a:rPr>
              <a:t>время</a:t>
            </a:r>
            <a:r>
              <a:rPr lang="uk-UA" dirty="0">
                <a:latin typeface="Cambria"/>
                <a:ea typeface="+mn-lt"/>
                <a:cs typeface="+mn-lt"/>
              </a:rPr>
              <a:t> </a:t>
            </a:r>
            <a:r>
              <a:rPr lang="uk-UA" dirty="0" err="1">
                <a:latin typeface="Cambria"/>
                <a:ea typeface="+mn-lt"/>
                <a:cs typeface="+mn-lt"/>
              </a:rPr>
              <a:t>был</a:t>
            </a:r>
            <a:r>
              <a:rPr lang="uk-UA" dirty="0">
                <a:latin typeface="Cambria"/>
                <a:ea typeface="+mn-lt"/>
                <a:cs typeface="+mn-lt"/>
              </a:rPr>
              <a:t> </a:t>
            </a:r>
            <a:r>
              <a:rPr lang="uk-UA" dirty="0" err="1">
                <a:latin typeface="Cambria"/>
                <a:ea typeface="+mn-lt"/>
                <a:cs typeface="+mn-lt"/>
              </a:rPr>
              <a:t>обозревателем</a:t>
            </a:r>
            <a:r>
              <a:rPr lang="uk-UA" dirty="0">
                <a:latin typeface="Cambria"/>
                <a:ea typeface="+mn-lt"/>
                <a:cs typeface="+mn-lt"/>
              </a:rPr>
              <a:t> </a:t>
            </a:r>
            <a:r>
              <a:rPr lang="uk-UA" dirty="0" err="1">
                <a:latin typeface="Cambria"/>
                <a:ea typeface="+mn-lt"/>
                <a:cs typeface="+mn-lt"/>
              </a:rPr>
              <a:t>событий</a:t>
            </a:r>
            <a:r>
              <a:rPr lang="uk-UA" dirty="0">
                <a:latin typeface="Cambria"/>
                <a:ea typeface="+mn-lt"/>
                <a:cs typeface="+mn-lt"/>
              </a:rPr>
              <a:t>, </a:t>
            </a:r>
            <a:r>
              <a:rPr lang="uk-UA" dirty="0" err="1">
                <a:latin typeface="Cambria"/>
                <a:ea typeface="+mn-lt"/>
                <a:cs typeface="+mn-lt"/>
              </a:rPr>
              <a:t>написал</a:t>
            </a:r>
            <a:r>
              <a:rPr lang="uk-UA" dirty="0">
                <a:latin typeface="Cambria"/>
                <a:ea typeface="+mn-lt"/>
                <a:cs typeface="+mn-lt"/>
              </a:rPr>
              <a:t> </a:t>
            </a:r>
            <a:r>
              <a:rPr lang="uk-UA" dirty="0" err="1">
                <a:latin typeface="Cambria"/>
                <a:ea typeface="+mn-lt"/>
                <a:cs typeface="+mn-lt"/>
              </a:rPr>
              <a:t>несколько</a:t>
            </a:r>
            <a:r>
              <a:rPr lang="uk-UA" dirty="0">
                <a:latin typeface="Cambria"/>
                <a:ea typeface="+mn-lt"/>
                <a:cs typeface="+mn-lt"/>
              </a:rPr>
              <a:t> </a:t>
            </a:r>
            <a:r>
              <a:rPr lang="uk-UA" dirty="0" err="1">
                <a:latin typeface="Cambria"/>
                <a:ea typeface="+mn-lt"/>
                <a:cs typeface="+mn-lt"/>
              </a:rPr>
              <a:t>патриотических</a:t>
            </a:r>
            <a:r>
              <a:rPr lang="uk-UA" dirty="0">
                <a:latin typeface="Cambria"/>
                <a:ea typeface="+mn-lt"/>
                <a:cs typeface="+mn-lt"/>
              </a:rPr>
              <a:t> </a:t>
            </a:r>
            <a:r>
              <a:rPr lang="uk-UA" dirty="0" err="1">
                <a:latin typeface="Cambria"/>
                <a:ea typeface="+mn-lt"/>
                <a:cs typeface="+mn-lt"/>
              </a:rPr>
              <a:t>стихов</a:t>
            </a:r>
            <a:r>
              <a:rPr lang="uk-UA" dirty="0">
                <a:latin typeface="Cambria"/>
                <a:ea typeface="+mn-lt"/>
                <a:cs typeface="+mn-lt"/>
              </a:rPr>
              <a:t>. В </a:t>
            </a:r>
            <a:r>
              <a:rPr lang="uk-UA" dirty="0" err="1">
                <a:latin typeface="Cambria"/>
                <a:ea typeface="+mn-lt"/>
                <a:cs typeface="+mn-lt"/>
              </a:rPr>
              <a:t>декабре</a:t>
            </a:r>
            <a:r>
              <a:rPr lang="uk-UA" dirty="0">
                <a:latin typeface="Cambria"/>
                <a:ea typeface="+mn-lt"/>
                <a:cs typeface="+mn-lt"/>
              </a:rPr>
              <a:t> </a:t>
            </a:r>
            <a:r>
              <a:rPr lang="uk-UA" dirty="0">
                <a:latin typeface="Cambria"/>
                <a:ea typeface="+mn-lt"/>
                <a:cs typeface="+mn-lt"/>
                <a:hlinkClick r:id="rId7"/>
              </a:rPr>
              <a:t>1830 года</a:t>
            </a:r>
            <a:r>
              <a:rPr lang="uk-UA" dirty="0">
                <a:latin typeface="Cambria"/>
                <a:ea typeface="+mn-lt"/>
                <a:cs typeface="+mn-lt"/>
              </a:rPr>
              <a:t> </a:t>
            </a:r>
            <a:r>
              <a:rPr lang="uk-UA" dirty="0" err="1">
                <a:latin typeface="Cambria"/>
                <a:ea typeface="+mn-lt"/>
                <a:cs typeface="+mn-lt"/>
              </a:rPr>
              <a:t>вместе</a:t>
            </a:r>
            <a:r>
              <a:rPr lang="uk-UA" dirty="0">
                <a:latin typeface="Cambria"/>
                <a:ea typeface="+mn-lt"/>
                <a:cs typeface="+mn-lt"/>
              </a:rPr>
              <a:t> с посольством </a:t>
            </a:r>
            <a:r>
              <a:rPr lang="uk-UA" dirty="0">
                <a:latin typeface="Cambria"/>
                <a:ea typeface="+mn-lt"/>
                <a:cs typeface="+mn-lt"/>
                <a:hlinkClick r:id="rId8"/>
              </a:rPr>
              <a:t>Сейма</a:t>
            </a:r>
            <a:r>
              <a:rPr lang="uk-UA" dirty="0">
                <a:latin typeface="Cambria"/>
                <a:ea typeface="+mn-lt"/>
                <a:cs typeface="+mn-lt"/>
              </a:rPr>
              <a:t> </a:t>
            </a:r>
            <a:r>
              <a:rPr lang="uk-UA" dirty="0" err="1">
                <a:latin typeface="Cambria"/>
                <a:ea typeface="+mn-lt"/>
                <a:cs typeface="+mn-lt"/>
              </a:rPr>
              <a:t>выехал</a:t>
            </a:r>
            <a:r>
              <a:rPr lang="uk-UA" dirty="0">
                <a:latin typeface="Cambria"/>
                <a:ea typeface="+mn-lt"/>
                <a:cs typeface="+mn-lt"/>
              </a:rPr>
              <a:t> в </a:t>
            </a:r>
            <a:r>
              <a:rPr lang="uk-UA" dirty="0">
                <a:latin typeface="Cambria"/>
                <a:ea typeface="+mn-lt"/>
                <a:cs typeface="+mn-lt"/>
                <a:hlinkClick r:id="rId9"/>
              </a:rPr>
              <a:t>Лондон</a:t>
            </a:r>
            <a:r>
              <a:rPr lang="uk-UA" dirty="0">
                <a:latin typeface="Cambria"/>
                <a:ea typeface="+mn-lt"/>
                <a:cs typeface="+mn-lt"/>
              </a:rPr>
              <a:t>.</a:t>
            </a:r>
            <a:endParaRPr lang="uk-UA" dirty="0">
              <a:latin typeface="Cambria"/>
            </a:endParaRPr>
          </a:p>
          <a:p>
            <a:r>
              <a:rPr lang="uk-UA" dirty="0" err="1">
                <a:latin typeface="Cambria"/>
                <a:ea typeface="+mn-lt"/>
                <a:cs typeface="+mn-lt"/>
              </a:rPr>
              <a:t>После</a:t>
            </a:r>
            <a:r>
              <a:rPr lang="uk-UA" dirty="0">
                <a:latin typeface="Cambria"/>
                <a:ea typeface="+mn-lt"/>
                <a:cs typeface="+mn-lt"/>
              </a:rPr>
              <a:t> </a:t>
            </a:r>
            <a:r>
              <a:rPr lang="uk-UA" dirty="0" err="1">
                <a:latin typeface="Cambria"/>
                <a:ea typeface="+mn-lt"/>
                <a:cs typeface="+mn-lt"/>
              </a:rPr>
              <a:t>подавления</a:t>
            </a:r>
            <a:r>
              <a:rPr lang="uk-UA" dirty="0">
                <a:latin typeface="Cambria"/>
                <a:ea typeface="+mn-lt"/>
                <a:cs typeface="+mn-lt"/>
              </a:rPr>
              <a:t> </a:t>
            </a:r>
            <a:r>
              <a:rPr lang="uk-UA" dirty="0" err="1">
                <a:latin typeface="Cambria"/>
                <a:ea typeface="+mn-lt"/>
                <a:cs typeface="+mn-lt"/>
              </a:rPr>
              <a:t>Ноябрьского</a:t>
            </a:r>
            <a:r>
              <a:rPr lang="uk-UA" dirty="0">
                <a:latin typeface="Cambria"/>
                <a:ea typeface="+mn-lt"/>
                <a:cs typeface="+mn-lt"/>
              </a:rPr>
              <a:t> </a:t>
            </a:r>
            <a:r>
              <a:rPr lang="uk-UA" dirty="0" err="1">
                <a:latin typeface="Cambria"/>
                <a:ea typeface="+mn-lt"/>
                <a:cs typeface="+mn-lt"/>
              </a:rPr>
              <a:t>восстания</a:t>
            </a:r>
            <a:r>
              <a:rPr lang="uk-UA" dirty="0">
                <a:latin typeface="Cambria"/>
                <a:ea typeface="+mn-lt"/>
                <a:cs typeface="+mn-lt"/>
              </a:rPr>
              <a:t> </a:t>
            </a:r>
            <a:r>
              <a:rPr lang="uk-UA" dirty="0" err="1">
                <a:latin typeface="Cambria"/>
                <a:ea typeface="+mn-lt"/>
                <a:cs typeface="+mn-lt"/>
              </a:rPr>
              <a:t>вынужден</a:t>
            </a:r>
            <a:r>
              <a:rPr lang="uk-UA" dirty="0">
                <a:latin typeface="Cambria"/>
                <a:ea typeface="+mn-lt"/>
                <a:cs typeface="+mn-lt"/>
              </a:rPr>
              <a:t> </a:t>
            </a:r>
            <a:r>
              <a:rPr lang="uk-UA" dirty="0" err="1">
                <a:latin typeface="Cambria"/>
                <a:ea typeface="+mn-lt"/>
                <a:cs typeface="+mn-lt"/>
              </a:rPr>
              <a:t>был</a:t>
            </a:r>
            <a:r>
              <a:rPr lang="uk-UA" dirty="0">
                <a:latin typeface="Cambria"/>
                <a:ea typeface="+mn-lt"/>
                <a:cs typeface="+mn-lt"/>
              </a:rPr>
              <a:t> </a:t>
            </a:r>
            <a:r>
              <a:rPr lang="uk-UA" dirty="0" err="1">
                <a:latin typeface="Cambria"/>
                <a:ea typeface="+mn-lt"/>
                <a:cs typeface="+mn-lt"/>
              </a:rPr>
              <a:t>остаться</a:t>
            </a:r>
            <a:r>
              <a:rPr lang="uk-UA" dirty="0">
                <a:latin typeface="Cambria"/>
                <a:ea typeface="+mn-lt"/>
                <a:cs typeface="+mn-lt"/>
              </a:rPr>
              <a:t> в </a:t>
            </a:r>
            <a:r>
              <a:rPr lang="uk-UA" dirty="0">
                <a:latin typeface="Cambria"/>
                <a:ea typeface="+mn-lt"/>
                <a:cs typeface="+mn-lt"/>
                <a:hlinkClick r:id="rId10"/>
              </a:rPr>
              <a:t>эмиграции</a:t>
            </a:r>
            <a:r>
              <a:rPr lang="uk-UA" dirty="0">
                <a:latin typeface="Cambria"/>
                <a:ea typeface="+mn-lt"/>
                <a:cs typeface="+mn-lt"/>
              </a:rPr>
              <a:t> и поселиться в </a:t>
            </a:r>
            <a:r>
              <a:rPr lang="uk-UA" dirty="0">
                <a:latin typeface="Cambria"/>
                <a:ea typeface="+mn-lt"/>
                <a:cs typeface="+mn-lt"/>
                <a:hlinkClick r:id="rId11"/>
              </a:rPr>
              <a:t>Париже</a:t>
            </a:r>
            <a:r>
              <a:rPr lang="uk-UA" dirty="0">
                <a:latin typeface="Cambria"/>
                <a:ea typeface="+mn-lt"/>
                <a:cs typeface="+mn-lt"/>
              </a:rPr>
              <a:t>, </a:t>
            </a:r>
            <a:r>
              <a:rPr lang="uk-UA" dirty="0" err="1">
                <a:latin typeface="Cambria"/>
                <a:ea typeface="+mn-lt"/>
                <a:cs typeface="+mn-lt"/>
              </a:rPr>
              <a:t>где</a:t>
            </a:r>
            <a:r>
              <a:rPr lang="uk-UA" dirty="0">
                <a:latin typeface="Cambria"/>
                <a:ea typeface="+mn-lt"/>
                <a:cs typeface="+mn-lt"/>
              </a:rPr>
              <a:t> и </a:t>
            </a:r>
            <a:r>
              <a:rPr lang="uk-UA" dirty="0" err="1">
                <a:latin typeface="Cambria"/>
                <a:ea typeface="+mn-lt"/>
                <a:cs typeface="+mn-lt"/>
              </a:rPr>
              <a:t>издал</a:t>
            </a:r>
            <a:r>
              <a:rPr lang="uk-UA" dirty="0">
                <a:latin typeface="Cambria"/>
                <a:ea typeface="+mn-lt"/>
                <a:cs typeface="+mn-lt"/>
              </a:rPr>
              <a:t> </a:t>
            </a:r>
            <a:r>
              <a:rPr lang="uk-UA" dirty="0" err="1">
                <a:latin typeface="Cambria"/>
                <a:ea typeface="+mn-lt"/>
                <a:cs typeface="+mn-lt"/>
              </a:rPr>
              <a:t>свои</a:t>
            </a:r>
            <a:r>
              <a:rPr lang="uk-UA" dirty="0">
                <a:latin typeface="Cambria"/>
                <a:ea typeface="+mn-lt"/>
                <a:cs typeface="+mn-lt"/>
              </a:rPr>
              <a:t> </a:t>
            </a:r>
            <a:r>
              <a:rPr lang="uk-UA" dirty="0" err="1">
                <a:latin typeface="Cambria"/>
                <a:ea typeface="+mn-lt"/>
                <a:cs typeface="+mn-lt"/>
              </a:rPr>
              <a:t>первые</a:t>
            </a:r>
            <a:r>
              <a:rPr lang="uk-UA" dirty="0">
                <a:latin typeface="Cambria"/>
                <a:ea typeface="+mn-lt"/>
                <a:cs typeface="+mn-lt"/>
              </a:rPr>
              <a:t> </a:t>
            </a:r>
            <a:r>
              <a:rPr lang="uk-UA" dirty="0" err="1">
                <a:latin typeface="Cambria"/>
                <a:ea typeface="+mn-lt"/>
                <a:cs typeface="+mn-lt"/>
              </a:rPr>
              <a:t>стихотворные</a:t>
            </a:r>
            <a:r>
              <a:rPr lang="uk-UA" dirty="0">
                <a:latin typeface="Cambria"/>
                <a:ea typeface="+mn-lt"/>
                <a:cs typeface="+mn-lt"/>
              </a:rPr>
              <a:t> </a:t>
            </a:r>
            <a:r>
              <a:rPr lang="uk-UA" dirty="0" err="1">
                <a:latin typeface="Cambria"/>
                <a:ea typeface="+mn-lt"/>
                <a:cs typeface="+mn-lt"/>
              </a:rPr>
              <a:t>произведения</a:t>
            </a:r>
            <a:r>
              <a:rPr lang="uk-UA" dirty="0">
                <a:latin typeface="Cambria"/>
                <a:ea typeface="+mn-lt"/>
                <a:cs typeface="+mn-lt"/>
              </a:rPr>
              <a:t>, </a:t>
            </a:r>
            <a:r>
              <a:rPr lang="uk-UA" dirty="0" err="1">
                <a:latin typeface="Cambria"/>
                <a:ea typeface="+mn-lt"/>
                <a:cs typeface="+mn-lt"/>
              </a:rPr>
              <a:t>среди</a:t>
            </a:r>
            <a:r>
              <a:rPr lang="uk-UA" dirty="0">
                <a:latin typeface="Cambria"/>
                <a:ea typeface="+mn-lt"/>
                <a:cs typeface="+mn-lt"/>
              </a:rPr>
              <a:t> </a:t>
            </a:r>
            <a:r>
              <a:rPr lang="uk-UA" dirty="0" err="1">
                <a:latin typeface="Cambria"/>
                <a:ea typeface="+mn-lt"/>
                <a:cs typeface="+mn-lt"/>
              </a:rPr>
              <a:t>которых</a:t>
            </a:r>
            <a:r>
              <a:rPr lang="uk-UA" dirty="0">
                <a:latin typeface="Cambria"/>
                <a:ea typeface="+mn-lt"/>
                <a:cs typeface="+mn-lt"/>
              </a:rPr>
              <a:t> </a:t>
            </a:r>
            <a:r>
              <a:rPr lang="uk-UA" dirty="0" err="1">
                <a:latin typeface="Cambria"/>
                <a:ea typeface="+mn-lt"/>
                <a:cs typeface="+mn-lt"/>
              </a:rPr>
              <a:t>была</a:t>
            </a:r>
            <a:r>
              <a:rPr lang="uk-UA" dirty="0">
                <a:latin typeface="Cambria"/>
                <a:ea typeface="+mn-lt"/>
                <a:cs typeface="+mn-lt"/>
              </a:rPr>
              <a:t> «</a:t>
            </a:r>
            <a:r>
              <a:rPr lang="uk-UA" i="1" dirty="0">
                <a:latin typeface="Cambria"/>
                <a:ea typeface="+mn-lt"/>
                <a:cs typeface="+mn-lt"/>
                <a:hlinkClick r:id="rId12"/>
              </a:rPr>
              <a:t>Duma o Wacławie Rzewuskim</a:t>
            </a:r>
            <a:r>
              <a:rPr lang="uk-UA" dirty="0">
                <a:latin typeface="Cambria"/>
                <a:ea typeface="+mn-lt"/>
                <a:cs typeface="+mn-lt"/>
              </a:rPr>
              <a:t>» </a:t>
            </a:r>
            <a:r>
              <a:rPr lang="uk-UA" dirty="0" err="1">
                <a:latin typeface="Cambria"/>
                <a:ea typeface="+mn-lt"/>
                <a:cs typeface="+mn-lt"/>
              </a:rPr>
              <a:t>посвященная</a:t>
            </a:r>
            <a:r>
              <a:rPr lang="uk-UA" dirty="0">
                <a:latin typeface="Cambria"/>
                <a:ea typeface="+mn-lt"/>
                <a:cs typeface="+mn-lt"/>
              </a:rPr>
              <a:t> </a:t>
            </a:r>
            <a:r>
              <a:rPr lang="uk-UA" dirty="0">
                <a:latin typeface="Cambria"/>
                <a:ea typeface="+mn-lt"/>
                <a:cs typeface="+mn-lt"/>
                <a:hlinkClick r:id="rId13"/>
              </a:rPr>
              <a:t>событиям при Дашеве</a:t>
            </a:r>
            <a:r>
              <a:rPr lang="uk-UA" dirty="0">
                <a:latin typeface="Cambria"/>
                <a:ea typeface="+mn-lt"/>
                <a:cs typeface="+mn-lt"/>
              </a:rPr>
              <a:t>, </a:t>
            </a:r>
            <a:r>
              <a:rPr lang="uk-UA" dirty="0" err="1">
                <a:latin typeface="Cambria"/>
                <a:ea typeface="+mn-lt"/>
                <a:cs typeface="+mn-lt"/>
              </a:rPr>
              <a:t>где</a:t>
            </a:r>
            <a:r>
              <a:rPr lang="uk-UA" dirty="0">
                <a:latin typeface="Cambria"/>
                <a:ea typeface="+mn-lt"/>
                <a:cs typeface="+mn-lt"/>
              </a:rPr>
              <a:t> </a:t>
            </a:r>
            <a:r>
              <a:rPr lang="uk-UA" dirty="0" err="1">
                <a:latin typeface="Cambria"/>
                <a:ea typeface="+mn-lt"/>
                <a:cs typeface="+mn-lt"/>
              </a:rPr>
              <a:t>пропал</a:t>
            </a:r>
            <a:r>
              <a:rPr lang="uk-UA" dirty="0">
                <a:latin typeface="Cambria"/>
                <a:ea typeface="+mn-lt"/>
                <a:cs typeface="+mn-lt"/>
              </a:rPr>
              <a:t> без вести </a:t>
            </a:r>
            <a:r>
              <a:rPr lang="uk-UA" dirty="0" err="1">
                <a:latin typeface="Cambria"/>
                <a:ea typeface="+mn-lt"/>
                <a:cs typeface="+mn-lt"/>
              </a:rPr>
              <a:t>знаменитый</a:t>
            </a:r>
            <a:r>
              <a:rPr lang="uk-UA" dirty="0">
                <a:latin typeface="Cambria"/>
                <a:ea typeface="+mn-lt"/>
                <a:cs typeface="+mn-lt"/>
              </a:rPr>
              <a:t> </a:t>
            </a:r>
            <a:r>
              <a:rPr lang="uk-UA" dirty="0" err="1">
                <a:latin typeface="Cambria"/>
                <a:ea typeface="+mn-lt"/>
                <a:cs typeface="+mn-lt"/>
              </a:rPr>
              <a:t>польский</a:t>
            </a:r>
            <a:r>
              <a:rPr lang="uk-UA" dirty="0">
                <a:latin typeface="Cambria"/>
                <a:ea typeface="+mn-lt"/>
                <a:cs typeface="+mn-lt"/>
              </a:rPr>
              <a:t> </a:t>
            </a:r>
            <a:r>
              <a:rPr lang="uk-UA" dirty="0" err="1">
                <a:latin typeface="Cambria"/>
                <a:ea typeface="+mn-lt"/>
                <a:cs typeface="+mn-lt"/>
              </a:rPr>
              <a:t>путешественник</a:t>
            </a:r>
            <a:r>
              <a:rPr lang="uk-UA" dirty="0">
                <a:latin typeface="Cambria"/>
                <a:ea typeface="+mn-lt"/>
                <a:cs typeface="+mn-lt"/>
              </a:rPr>
              <a:t> и </a:t>
            </a:r>
            <a:r>
              <a:rPr lang="uk-UA" dirty="0" err="1">
                <a:latin typeface="Cambria"/>
                <a:ea typeface="+mn-lt"/>
                <a:cs typeface="+mn-lt"/>
              </a:rPr>
              <a:t>востоковед</a:t>
            </a:r>
            <a:r>
              <a:rPr lang="uk-UA" dirty="0">
                <a:latin typeface="Cambria"/>
                <a:ea typeface="+mn-lt"/>
                <a:cs typeface="+mn-lt"/>
              </a:rPr>
              <a:t> </a:t>
            </a:r>
            <a:r>
              <a:rPr lang="uk-UA" dirty="0">
                <a:latin typeface="Cambria"/>
                <a:ea typeface="+mn-lt"/>
                <a:cs typeface="+mn-lt"/>
                <a:hlinkClick r:id="rId14"/>
              </a:rPr>
              <a:t>Вацлав Северин Ржевуский</a:t>
            </a:r>
            <a:r>
              <a:rPr lang="uk-UA" baseline="30000" dirty="0">
                <a:latin typeface="Cambria"/>
                <a:ea typeface="+mn-lt"/>
                <a:cs typeface="+mn-lt"/>
                <a:hlinkClick r:id="rId15"/>
              </a:rPr>
              <a:t>[8]</a:t>
            </a:r>
            <a:r>
              <a:rPr lang="uk-UA" dirty="0">
                <a:latin typeface="Cambria"/>
                <a:ea typeface="+mn-lt"/>
                <a:cs typeface="+mn-lt"/>
              </a:rPr>
              <a:t>.</a:t>
            </a:r>
            <a:endParaRPr lang="uk-UA" dirty="0">
              <a:latin typeface="Cambria"/>
            </a:endParaRPr>
          </a:p>
          <a:p>
            <a:r>
              <a:rPr lang="uk-UA" dirty="0">
                <a:latin typeface="Cambria"/>
                <a:ea typeface="+mn-lt"/>
                <a:cs typeface="+mn-lt"/>
              </a:rPr>
              <a:t>В </a:t>
            </a:r>
            <a:r>
              <a:rPr lang="uk-UA" dirty="0">
                <a:latin typeface="Cambria"/>
                <a:ea typeface="+mn-lt"/>
                <a:cs typeface="+mn-lt"/>
                <a:hlinkClick r:id="rId16"/>
              </a:rPr>
              <a:t>1833</a:t>
            </a:r>
            <a:r>
              <a:rPr lang="uk-UA" dirty="0">
                <a:latin typeface="Cambria"/>
                <a:ea typeface="+mn-lt"/>
                <a:cs typeface="+mn-lt"/>
              </a:rPr>
              <a:t>—</a:t>
            </a:r>
            <a:r>
              <a:rPr lang="uk-UA" dirty="0">
                <a:latin typeface="Cambria"/>
                <a:ea typeface="+mn-lt"/>
                <a:cs typeface="+mn-lt"/>
                <a:hlinkClick r:id="rId17"/>
              </a:rPr>
              <a:t>1835 годах</a:t>
            </a:r>
            <a:r>
              <a:rPr lang="uk-UA" dirty="0">
                <a:latin typeface="Cambria"/>
                <a:ea typeface="+mn-lt"/>
                <a:cs typeface="+mn-lt"/>
              </a:rPr>
              <a:t> жил в </a:t>
            </a:r>
            <a:r>
              <a:rPr lang="uk-UA" dirty="0">
                <a:latin typeface="Cambria"/>
                <a:ea typeface="+mn-lt"/>
                <a:cs typeface="+mn-lt"/>
                <a:hlinkClick r:id="rId18"/>
              </a:rPr>
              <a:t>Швейцарии</a:t>
            </a:r>
            <a:r>
              <a:rPr lang="uk-UA" dirty="0">
                <a:latin typeface="Cambria"/>
                <a:ea typeface="+mn-lt"/>
                <a:cs typeface="+mn-lt"/>
              </a:rPr>
              <a:t>, </a:t>
            </a:r>
            <a:r>
              <a:rPr lang="uk-UA" dirty="0" err="1">
                <a:latin typeface="Cambria"/>
                <a:ea typeface="+mn-lt"/>
                <a:cs typeface="+mn-lt"/>
              </a:rPr>
              <a:t>позднее</a:t>
            </a:r>
            <a:r>
              <a:rPr lang="uk-UA" dirty="0">
                <a:latin typeface="Cambria"/>
                <a:ea typeface="+mn-lt"/>
                <a:cs typeface="+mn-lt"/>
              </a:rPr>
              <a:t> до </a:t>
            </a:r>
            <a:r>
              <a:rPr lang="uk-UA" dirty="0">
                <a:latin typeface="Cambria"/>
                <a:ea typeface="+mn-lt"/>
                <a:cs typeface="+mn-lt"/>
                <a:hlinkClick r:id="rId19"/>
              </a:rPr>
              <a:t>1838 годах</a:t>
            </a:r>
            <a:r>
              <a:rPr lang="uk-UA" dirty="0">
                <a:latin typeface="Cambria"/>
                <a:ea typeface="+mn-lt"/>
                <a:cs typeface="+mn-lt"/>
              </a:rPr>
              <a:t> </a:t>
            </a:r>
            <a:r>
              <a:rPr lang="uk-UA" dirty="0" err="1">
                <a:latin typeface="Cambria"/>
                <a:ea typeface="+mn-lt"/>
                <a:cs typeface="+mn-lt"/>
              </a:rPr>
              <a:t>путешествовал</a:t>
            </a:r>
            <a:r>
              <a:rPr lang="uk-UA" dirty="0">
                <a:latin typeface="Cambria"/>
                <a:ea typeface="+mn-lt"/>
                <a:cs typeface="+mn-lt"/>
              </a:rPr>
              <a:t> по </a:t>
            </a:r>
            <a:r>
              <a:rPr lang="uk-UA" dirty="0">
                <a:latin typeface="Cambria"/>
                <a:ea typeface="+mn-lt"/>
                <a:cs typeface="+mn-lt"/>
                <a:hlinkClick r:id="rId20"/>
              </a:rPr>
              <a:t>Италии</a:t>
            </a:r>
            <a:r>
              <a:rPr lang="uk-UA" dirty="0">
                <a:latin typeface="Cambria"/>
                <a:ea typeface="+mn-lt"/>
                <a:cs typeface="+mn-lt"/>
              </a:rPr>
              <a:t>, </a:t>
            </a:r>
            <a:r>
              <a:rPr lang="uk-UA" dirty="0">
                <a:latin typeface="Cambria"/>
                <a:ea typeface="+mn-lt"/>
                <a:cs typeface="+mn-lt"/>
                <a:hlinkClick r:id="rId21"/>
              </a:rPr>
              <a:t>Греции</a:t>
            </a:r>
            <a:r>
              <a:rPr lang="uk-UA" dirty="0">
                <a:latin typeface="Cambria"/>
                <a:ea typeface="+mn-lt"/>
                <a:cs typeface="+mn-lt"/>
              </a:rPr>
              <a:t>, </a:t>
            </a:r>
            <a:r>
              <a:rPr lang="uk-UA" dirty="0">
                <a:latin typeface="Cambria"/>
                <a:ea typeface="+mn-lt"/>
                <a:cs typeface="+mn-lt"/>
                <a:hlinkClick r:id="rId22"/>
              </a:rPr>
              <a:t>Египту</a:t>
            </a:r>
            <a:r>
              <a:rPr lang="uk-UA" dirty="0">
                <a:latin typeface="Cambria"/>
                <a:ea typeface="+mn-lt"/>
                <a:cs typeface="+mn-lt"/>
              </a:rPr>
              <a:t>, </a:t>
            </a:r>
            <a:r>
              <a:rPr lang="uk-UA" dirty="0">
                <a:latin typeface="Cambria"/>
                <a:ea typeface="+mn-lt"/>
                <a:cs typeface="+mn-lt"/>
                <a:hlinkClick r:id="rId23"/>
              </a:rPr>
              <a:t>Палестине</a:t>
            </a:r>
            <a:r>
              <a:rPr lang="uk-UA" dirty="0">
                <a:latin typeface="Cambria"/>
                <a:ea typeface="+mn-lt"/>
                <a:cs typeface="+mn-lt"/>
              </a:rPr>
              <a:t>, </a:t>
            </a:r>
            <a:r>
              <a:rPr lang="uk-UA" dirty="0">
                <a:latin typeface="Cambria"/>
                <a:ea typeface="+mn-lt"/>
                <a:cs typeface="+mn-lt"/>
                <a:hlinkClick r:id="rId24"/>
              </a:rPr>
              <a:t>Сирии</a:t>
            </a:r>
            <a:r>
              <a:rPr lang="uk-UA" dirty="0">
                <a:latin typeface="Cambria"/>
                <a:ea typeface="+mn-lt"/>
                <a:cs typeface="+mn-lt"/>
              </a:rPr>
              <a:t>. </a:t>
            </a:r>
            <a:r>
              <a:rPr lang="uk-UA" dirty="0" err="1">
                <a:latin typeface="Cambria"/>
                <a:ea typeface="+mn-lt"/>
                <a:cs typeface="+mn-lt"/>
              </a:rPr>
              <a:t>Последние</a:t>
            </a:r>
            <a:r>
              <a:rPr lang="uk-UA" dirty="0">
                <a:latin typeface="Cambria"/>
                <a:ea typeface="+mn-lt"/>
                <a:cs typeface="+mn-lt"/>
              </a:rPr>
              <a:t> </a:t>
            </a:r>
            <a:r>
              <a:rPr lang="uk-UA" dirty="0" err="1">
                <a:latin typeface="Cambria"/>
                <a:ea typeface="+mn-lt"/>
                <a:cs typeface="+mn-lt"/>
              </a:rPr>
              <a:t>годы</a:t>
            </a:r>
            <a:r>
              <a:rPr lang="uk-UA" dirty="0">
                <a:latin typeface="Cambria"/>
                <a:ea typeface="+mn-lt"/>
                <a:cs typeface="+mn-lt"/>
              </a:rPr>
              <a:t> </a:t>
            </a:r>
            <a:r>
              <a:rPr lang="uk-UA" dirty="0" err="1">
                <a:latin typeface="Cambria"/>
                <a:ea typeface="+mn-lt"/>
                <a:cs typeface="+mn-lt"/>
              </a:rPr>
              <a:t>жизни</a:t>
            </a:r>
            <a:r>
              <a:rPr lang="uk-UA" dirty="0">
                <a:latin typeface="Cambria"/>
                <a:ea typeface="+mn-lt"/>
                <a:cs typeface="+mn-lt"/>
              </a:rPr>
              <a:t> </a:t>
            </a:r>
            <a:r>
              <a:rPr lang="uk-UA" dirty="0" err="1">
                <a:latin typeface="Cambria"/>
                <a:ea typeface="+mn-lt"/>
                <a:cs typeface="+mn-lt"/>
              </a:rPr>
              <a:t>провёл</a:t>
            </a:r>
            <a:r>
              <a:rPr lang="uk-UA" dirty="0">
                <a:latin typeface="Cambria"/>
                <a:ea typeface="+mn-lt"/>
                <a:cs typeface="+mn-lt"/>
              </a:rPr>
              <a:t> </a:t>
            </a:r>
            <a:r>
              <a:rPr lang="uk-UA" dirty="0" err="1">
                <a:latin typeface="Cambria"/>
                <a:ea typeface="+mn-lt"/>
                <a:cs typeface="+mn-lt"/>
              </a:rPr>
              <a:t>преимущественно</a:t>
            </a:r>
            <a:r>
              <a:rPr lang="uk-UA" dirty="0">
                <a:latin typeface="Cambria"/>
                <a:ea typeface="+mn-lt"/>
                <a:cs typeface="+mn-lt"/>
              </a:rPr>
              <a:t> в </a:t>
            </a:r>
            <a:r>
              <a:rPr lang="uk-UA" dirty="0">
                <a:latin typeface="Cambria"/>
                <a:ea typeface="+mn-lt"/>
                <a:cs typeface="+mn-lt"/>
                <a:hlinkClick r:id="rId11"/>
              </a:rPr>
              <a:t>Париже</a:t>
            </a:r>
            <a:r>
              <a:rPr lang="uk-UA" dirty="0">
                <a:latin typeface="Cambria"/>
                <a:ea typeface="+mn-lt"/>
                <a:cs typeface="+mn-lt"/>
              </a:rPr>
              <a:t>. В </a:t>
            </a:r>
            <a:r>
              <a:rPr lang="uk-UA" dirty="0">
                <a:latin typeface="Cambria"/>
                <a:ea typeface="+mn-lt"/>
                <a:cs typeface="+mn-lt"/>
                <a:hlinkClick r:id="rId25"/>
              </a:rPr>
              <a:t>1842 году</a:t>
            </a:r>
            <a:r>
              <a:rPr lang="uk-UA" dirty="0">
                <a:latin typeface="Cambria"/>
                <a:ea typeface="+mn-lt"/>
                <a:cs typeface="+mn-lt"/>
              </a:rPr>
              <a:t> </a:t>
            </a:r>
            <a:r>
              <a:rPr lang="uk-UA" dirty="0" err="1">
                <a:latin typeface="Cambria"/>
                <a:ea typeface="+mn-lt"/>
                <a:cs typeface="+mn-lt"/>
              </a:rPr>
              <a:t>познакомился</a:t>
            </a:r>
            <a:r>
              <a:rPr lang="uk-UA" dirty="0">
                <a:latin typeface="Cambria"/>
                <a:ea typeface="+mn-lt"/>
                <a:cs typeface="+mn-lt"/>
              </a:rPr>
              <a:t> с </a:t>
            </a:r>
            <a:r>
              <a:rPr lang="uk-UA" dirty="0">
                <a:latin typeface="Cambria"/>
                <a:ea typeface="+mn-lt"/>
                <a:cs typeface="+mn-lt"/>
                <a:hlinkClick r:id="rId26"/>
              </a:rPr>
              <a:t>Анджеем Товяньским</a:t>
            </a:r>
            <a:r>
              <a:rPr lang="uk-UA" dirty="0">
                <a:latin typeface="Cambria"/>
                <a:ea typeface="+mn-lt"/>
                <a:cs typeface="+mn-lt"/>
              </a:rPr>
              <a:t> и на </a:t>
            </a:r>
            <a:r>
              <a:rPr lang="uk-UA" dirty="0" err="1">
                <a:latin typeface="Cambria"/>
                <a:ea typeface="+mn-lt"/>
                <a:cs typeface="+mn-lt"/>
              </a:rPr>
              <a:t>недолгое</a:t>
            </a:r>
            <a:r>
              <a:rPr lang="uk-UA" dirty="0">
                <a:latin typeface="Cambria"/>
                <a:ea typeface="+mn-lt"/>
                <a:cs typeface="+mn-lt"/>
              </a:rPr>
              <a:t> </a:t>
            </a:r>
            <a:r>
              <a:rPr lang="uk-UA" dirty="0" err="1">
                <a:latin typeface="Cambria"/>
                <a:ea typeface="+mn-lt"/>
                <a:cs typeface="+mn-lt"/>
              </a:rPr>
              <a:t>время</a:t>
            </a:r>
            <a:r>
              <a:rPr lang="uk-UA" dirty="0">
                <a:latin typeface="Cambria"/>
                <a:ea typeface="+mn-lt"/>
                <a:cs typeface="+mn-lt"/>
              </a:rPr>
              <a:t> </a:t>
            </a:r>
            <a:r>
              <a:rPr lang="uk-UA" dirty="0" err="1">
                <a:latin typeface="Cambria"/>
                <a:ea typeface="+mn-lt"/>
                <a:cs typeface="+mn-lt"/>
              </a:rPr>
              <a:t>примкнул</a:t>
            </a:r>
            <a:r>
              <a:rPr lang="uk-UA" dirty="0">
                <a:latin typeface="Cambria"/>
                <a:ea typeface="+mn-lt"/>
                <a:cs typeface="+mn-lt"/>
              </a:rPr>
              <a:t> к его Кругу </a:t>
            </a:r>
            <a:r>
              <a:rPr lang="uk-UA" dirty="0" err="1">
                <a:latin typeface="Cambria"/>
                <a:ea typeface="+mn-lt"/>
                <a:cs typeface="+mn-lt"/>
              </a:rPr>
              <a:t>Божьего</a:t>
            </a:r>
            <a:r>
              <a:rPr lang="uk-UA" dirty="0">
                <a:latin typeface="Cambria"/>
                <a:ea typeface="+mn-lt"/>
                <a:cs typeface="+mn-lt"/>
              </a:rPr>
              <a:t> </a:t>
            </a:r>
            <a:r>
              <a:rPr lang="uk-UA" dirty="0" err="1">
                <a:latin typeface="Cambria"/>
                <a:ea typeface="+mn-lt"/>
                <a:cs typeface="+mn-lt"/>
              </a:rPr>
              <a:t>дела</a:t>
            </a:r>
            <a:r>
              <a:rPr lang="uk-UA" dirty="0">
                <a:latin typeface="Cambria"/>
                <a:ea typeface="+mn-lt"/>
                <a:cs typeface="+mn-lt"/>
              </a:rPr>
              <a:t> (</a:t>
            </a:r>
            <a:r>
              <a:rPr lang="pl" i="1" dirty="0">
                <a:ea typeface="+mn-lt"/>
                <a:cs typeface="+mn-lt"/>
              </a:rPr>
              <a:t>Koło Sprawy Bożej</a:t>
            </a:r>
            <a:r>
              <a:rPr lang="uk-UA" dirty="0">
                <a:latin typeface="Cambria"/>
                <a:ea typeface="+mn-lt"/>
                <a:cs typeface="+mn-lt"/>
              </a:rPr>
              <a:t>).</a:t>
            </a:r>
            <a:endParaRPr lang="uk-UA" dirty="0">
              <a:latin typeface="Cambria"/>
            </a:endParaRPr>
          </a:p>
          <a:p>
            <a:endParaRPr lang="uk-UA" dirty="0"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562212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A1909-78E1-4F68-88E9-5E2D89701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698050"/>
            <a:ext cx="10058400" cy="54741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dirty="0">
                <a:latin typeface="Cambria"/>
                <a:ea typeface="+mn-lt"/>
                <a:cs typeface="+mn-lt"/>
              </a:rPr>
              <a:t>Умер в Париже в </a:t>
            </a:r>
            <a:r>
              <a:rPr lang="uk-UA" dirty="0">
                <a:latin typeface="Cambria"/>
                <a:ea typeface="+mn-lt"/>
                <a:cs typeface="+mn-lt"/>
                <a:hlinkClick r:id="rId2"/>
              </a:rPr>
              <a:t>1849 году</a:t>
            </a:r>
            <a:r>
              <a:rPr lang="uk-UA" dirty="0">
                <a:latin typeface="Cambria"/>
                <a:ea typeface="+mn-lt"/>
                <a:cs typeface="+mn-lt"/>
              </a:rPr>
              <a:t> от </a:t>
            </a:r>
            <a:r>
              <a:rPr lang="uk-UA" dirty="0">
                <a:latin typeface="Cambria"/>
                <a:ea typeface="+mn-lt"/>
                <a:cs typeface="+mn-lt"/>
                <a:hlinkClick r:id="rId3"/>
              </a:rPr>
              <a:t>туберкулёза</a:t>
            </a:r>
            <a:r>
              <a:rPr lang="uk-UA" dirty="0">
                <a:latin typeface="Cambria"/>
                <a:ea typeface="+mn-lt"/>
                <a:cs typeface="+mn-lt"/>
              </a:rPr>
              <a:t>. </a:t>
            </a:r>
            <a:r>
              <a:rPr lang="uk-UA" dirty="0" err="1">
                <a:latin typeface="Cambria"/>
                <a:ea typeface="+mn-lt"/>
                <a:cs typeface="+mn-lt"/>
              </a:rPr>
              <a:t>Был</a:t>
            </a:r>
            <a:r>
              <a:rPr lang="uk-UA" dirty="0">
                <a:latin typeface="Cambria"/>
                <a:ea typeface="+mn-lt"/>
                <a:cs typeface="+mn-lt"/>
              </a:rPr>
              <a:t> </a:t>
            </a:r>
            <a:r>
              <a:rPr lang="uk-UA" dirty="0" err="1">
                <a:latin typeface="Cambria"/>
                <a:ea typeface="+mn-lt"/>
                <a:cs typeface="+mn-lt"/>
              </a:rPr>
              <a:t>похоронен</a:t>
            </a:r>
            <a:r>
              <a:rPr lang="uk-UA" dirty="0">
                <a:latin typeface="Cambria"/>
                <a:ea typeface="+mn-lt"/>
                <a:cs typeface="+mn-lt"/>
              </a:rPr>
              <a:t> на </a:t>
            </a:r>
            <a:r>
              <a:rPr lang="uk-UA" dirty="0" err="1">
                <a:latin typeface="Cambria"/>
                <a:ea typeface="+mn-lt"/>
                <a:cs typeface="+mn-lt"/>
              </a:rPr>
              <a:t>кладбище</a:t>
            </a:r>
            <a:r>
              <a:rPr lang="uk-UA" dirty="0">
                <a:latin typeface="Cambria"/>
                <a:ea typeface="+mn-lt"/>
                <a:cs typeface="+mn-lt"/>
              </a:rPr>
              <a:t> </a:t>
            </a:r>
            <a:r>
              <a:rPr lang="uk-UA" dirty="0">
                <a:latin typeface="Cambria"/>
                <a:ea typeface="+mn-lt"/>
                <a:cs typeface="+mn-lt"/>
                <a:hlinkClick r:id="rId4"/>
              </a:rPr>
              <a:t>Монмартра</a:t>
            </a:r>
            <a:r>
              <a:rPr lang="uk-UA" dirty="0">
                <a:latin typeface="Cambria"/>
                <a:ea typeface="+mn-lt"/>
                <a:cs typeface="+mn-lt"/>
              </a:rPr>
              <a:t>. В </a:t>
            </a:r>
            <a:r>
              <a:rPr lang="uk-UA" dirty="0" err="1">
                <a:latin typeface="Cambria"/>
                <a:ea typeface="+mn-lt"/>
                <a:cs typeface="+mn-lt"/>
              </a:rPr>
              <a:t>июне</a:t>
            </a:r>
            <a:r>
              <a:rPr lang="uk-UA" dirty="0">
                <a:latin typeface="Cambria"/>
                <a:ea typeface="+mn-lt"/>
                <a:cs typeface="+mn-lt"/>
              </a:rPr>
              <a:t> </a:t>
            </a:r>
            <a:r>
              <a:rPr lang="uk-UA" dirty="0">
                <a:latin typeface="Cambria"/>
                <a:ea typeface="+mn-lt"/>
                <a:cs typeface="+mn-lt"/>
                <a:hlinkClick r:id="rId5"/>
              </a:rPr>
              <a:t>1927 года</a:t>
            </a:r>
            <a:r>
              <a:rPr lang="uk-UA" dirty="0">
                <a:latin typeface="Cambria"/>
                <a:ea typeface="+mn-lt"/>
                <a:cs typeface="+mn-lt"/>
              </a:rPr>
              <a:t> его прах по </a:t>
            </a:r>
            <a:r>
              <a:rPr lang="uk-UA" dirty="0" err="1">
                <a:latin typeface="Cambria"/>
                <a:ea typeface="+mn-lt"/>
                <a:cs typeface="+mn-lt"/>
              </a:rPr>
              <a:t>распоряжению</a:t>
            </a:r>
            <a:r>
              <a:rPr lang="uk-UA" dirty="0">
                <a:latin typeface="Cambria"/>
                <a:ea typeface="+mn-lt"/>
                <a:cs typeface="+mn-lt"/>
              </a:rPr>
              <a:t> </a:t>
            </a:r>
            <a:r>
              <a:rPr lang="uk-UA" dirty="0">
                <a:latin typeface="Cambria"/>
                <a:ea typeface="+mn-lt"/>
                <a:cs typeface="+mn-lt"/>
                <a:hlinkClick r:id="rId6"/>
              </a:rPr>
              <a:t>Юзефа Пилсудского</a:t>
            </a:r>
            <a:r>
              <a:rPr lang="uk-UA" dirty="0">
                <a:latin typeface="Cambria"/>
                <a:ea typeface="+mn-lt"/>
                <a:cs typeface="+mn-lt"/>
              </a:rPr>
              <a:t> </a:t>
            </a:r>
            <a:r>
              <a:rPr lang="uk-UA" dirty="0" err="1">
                <a:latin typeface="Cambria"/>
                <a:ea typeface="+mn-lt"/>
                <a:cs typeface="+mn-lt"/>
              </a:rPr>
              <a:t>был</a:t>
            </a:r>
            <a:r>
              <a:rPr lang="uk-UA" dirty="0">
                <a:latin typeface="Cambria"/>
                <a:ea typeface="+mn-lt"/>
                <a:cs typeface="+mn-lt"/>
              </a:rPr>
              <a:t> </a:t>
            </a:r>
            <a:r>
              <a:rPr lang="uk-UA" dirty="0" err="1">
                <a:latin typeface="Cambria"/>
                <a:ea typeface="+mn-lt"/>
                <a:cs typeface="+mn-lt"/>
              </a:rPr>
              <a:t>перевезён</a:t>
            </a:r>
            <a:r>
              <a:rPr lang="uk-UA" dirty="0">
                <a:latin typeface="Cambria"/>
                <a:ea typeface="+mn-lt"/>
                <a:cs typeface="+mn-lt"/>
              </a:rPr>
              <a:t> в </a:t>
            </a:r>
            <a:r>
              <a:rPr lang="uk-UA" dirty="0">
                <a:latin typeface="Cambria"/>
                <a:ea typeface="+mn-lt"/>
                <a:cs typeface="+mn-lt"/>
                <a:hlinkClick r:id="rId7"/>
              </a:rPr>
              <a:t>Краков</a:t>
            </a:r>
            <a:r>
              <a:rPr lang="uk-UA" dirty="0">
                <a:latin typeface="Cambria"/>
                <a:ea typeface="+mn-lt"/>
                <a:cs typeface="+mn-lt"/>
              </a:rPr>
              <a:t> и </a:t>
            </a:r>
            <a:r>
              <a:rPr lang="uk-UA" dirty="0" err="1">
                <a:latin typeface="Cambria"/>
                <a:ea typeface="+mn-lt"/>
                <a:cs typeface="+mn-lt"/>
              </a:rPr>
              <a:t>помещён</a:t>
            </a:r>
            <a:r>
              <a:rPr lang="uk-UA" dirty="0">
                <a:latin typeface="Cambria"/>
                <a:ea typeface="+mn-lt"/>
                <a:cs typeface="+mn-lt"/>
              </a:rPr>
              <a:t> в </a:t>
            </a:r>
            <a:r>
              <a:rPr lang="uk-UA" dirty="0">
                <a:latin typeface="Cambria"/>
                <a:ea typeface="+mn-lt"/>
                <a:cs typeface="+mn-lt"/>
                <a:hlinkClick r:id="rId8"/>
              </a:rPr>
              <a:t>Вавельском</a:t>
            </a:r>
            <a:r>
              <a:rPr lang="uk-UA" dirty="0">
                <a:latin typeface="Cambria"/>
                <a:ea typeface="+mn-lt"/>
                <a:cs typeface="+mn-lt"/>
              </a:rPr>
              <a:t> </a:t>
            </a:r>
            <a:r>
              <a:rPr lang="uk-UA" dirty="0" err="1">
                <a:latin typeface="Cambria"/>
                <a:ea typeface="+mn-lt"/>
                <a:cs typeface="+mn-lt"/>
              </a:rPr>
              <a:t>кафедральном</a:t>
            </a:r>
            <a:r>
              <a:rPr lang="uk-UA" dirty="0">
                <a:latin typeface="Cambria"/>
                <a:ea typeface="+mn-lt"/>
                <a:cs typeface="+mn-lt"/>
              </a:rPr>
              <a:t> соборе рядом с </a:t>
            </a:r>
            <a:r>
              <a:rPr lang="uk-UA" dirty="0" err="1">
                <a:latin typeface="Cambria"/>
                <a:ea typeface="+mn-lt"/>
                <a:cs typeface="+mn-lt"/>
              </a:rPr>
              <a:t>могилой</a:t>
            </a:r>
            <a:r>
              <a:rPr lang="uk-UA" dirty="0">
                <a:latin typeface="Cambria"/>
                <a:ea typeface="+mn-lt"/>
                <a:cs typeface="+mn-lt"/>
              </a:rPr>
              <a:t> </a:t>
            </a:r>
            <a:r>
              <a:rPr lang="uk-UA" dirty="0">
                <a:latin typeface="Cambria"/>
                <a:ea typeface="+mn-lt"/>
                <a:cs typeface="+mn-lt"/>
                <a:hlinkClick r:id="rId9"/>
              </a:rPr>
              <a:t>Адама Мицкевича</a:t>
            </a:r>
            <a:r>
              <a:rPr lang="uk-UA" dirty="0">
                <a:latin typeface="Cambria"/>
                <a:ea typeface="+mn-lt"/>
                <a:cs typeface="+mn-lt"/>
              </a:rPr>
              <a:t>. В день </a:t>
            </a:r>
            <a:r>
              <a:rPr lang="uk-UA" dirty="0" err="1">
                <a:latin typeface="Cambria"/>
                <a:ea typeface="+mn-lt"/>
                <a:cs typeface="+mn-lt"/>
              </a:rPr>
              <a:t>захоронения</a:t>
            </a:r>
            <a:r>
              <a:rPr lang="uk-UA" dirty="0">
                <a:latin typeface="Cambria"/>
                <a:ea typeface="+mn-lt"/>
                <a:cs typeface="+mn-lt"/>
              </a:rPr>
              <a:t> </a:t>
            </a:r>
            <a:r>
              <a:rPr lang="uk-UA" dirty="0" err="1">
                <a:latin typeface="Cambria"/>
                <a:ea typeface="+mn-lt"/>
                <a:cs typeface="+mn-lt"/>
              </a:rPr>
              <a:t>праха</a:t>
            </a:r>
            <a:r>
              <a:rPr lang="uk-UA" dirty="0">
                <a:latin typeface="Cambria"/>
                <a:ea typeface="+mn-lt"/>
                <a:cs typeface="+mn-lt"/>
              </a:rPr>
              <a:t> </a:t>
            </a:r>
            <a:r>
              <a:rPr lang="uk-UA" dirty="0" err="1">
                <a:latin typeface="Cambria"/>
                <a:ea typeface="+mn-lt"/>
                <a:cs typeface="+mn-lt"/>
              </a:rPr>
              <a:t>Словацкого</a:t>
            </a:r>
            <a:r>
              <a:rPr lang="uk-UA" dirty="0">
                <a:latin typeface="Cambria"/>
                <a:ea typeface="+mn-lt"/>
                <a:cs typeface="+mn-lt"/>
              </a:rPr>
              <a:t> в </a:t>
            </a:r>
            <a:r>
              <a:rPr lang="uk-UA" dirty="0" err="1">
                <a:latin typeface="Cambria"/>
                <a:ea typeface="+mn-lt"/>
                <a:cs typeface="+mn-lt"/>
              </a:rPr>
              <a:t>Вавеле</a:t>
            </a:r>
            <a:r>
              <a:rPr lang="uk-UA" dirty="0">
                <a:latin typeface="Cambria"/>
                <a:ea typeface="+mn-lt"/>
                <a:cs typeface="+mn-lt"/>
              </a:rPr>
              <a:t> в Вильне </a:t>
            </a:r>
            <a:r>
              <a:rPr lang="uk-UA" dirty="0" err="1">
                <a:latin typeface="Cambria"/>
                <a:ea typeface="+mn-lt"/>
                <a:cs typeface="+mn-lt"/>
              </a:rPr>
              <a:t>была</a:t>
            </a:r>
            <a:r>
              <a:rPr lang="uk-UA" dirty="0">
                <a:latin typeface="Cambria"/>
                <a:ea typeface="+mn-lt"/>
                <a:cs typeface="+mn-lt"/>
              </a:rPr>
              <a:t> </a:t>
            </a:r>
            <a:r>
              <a:rPr lang="uk-UA" dirty="0" err="1">
                <a:latin typeface="Cambria"/>
                <a:ea typeface="+mn-lt"/>
                <a:cs typeface="+mn-lt"/>
              </a:rPr>
              <a:t>открыта</a:t>
            </a:r>
            <a:r>
              <a:rPr lang="uk-UA" dirty="0">
                <a:latin typeface="Cambria"/>
                <a:ea typeface="+mn-lt"/>
                <a:cs typeface="+mn-lt"/>
              </a:rPr>
              <a:t> </a:t>
            </a:r>
            <a:r>
              <a:rPr lang="uk-UA" dirty="0" err="1">
                <a:latin typeface="Cambria"/>
                <a:ea typeface="+mn-lt"/>
                <a:cs typeface="+mn-lt"/>
              </a:rPr>
              <a:t>мемориальная</a:t>
            </a:r>
            <a:r>
              <a:rPr lang="uk-UA" dirty="0">
                <a:latin typeface="Cambria"/>
                <a:ea typeface="+mn-lt"/>
                <a:cs typeface="+mn-lt"/>
              </a:rPr>
              <a:t> </a:t>
            </a:r>
            <a:r>
              <a:rPr lang="uk-UA" dirty="0" err="1">
                <a:latin typeface="Cambria"/>
                <a:ea typeface="+mn-lt"/>
                <a:cs typeface="+mn-lt"/>
              </a:rPr>
              <a:t>таблица</a:t>
            </a:r>
            <a:r>
              <a:rPr lang="uk-UA" dirty="0">
                <a:latin typeface="Cambria"/>
                <a:ea typeface="+mn-lt"/>
                <a:cs typeface="+mn-lt"/>
              </a:rPr>
              <a:t> с бюстом </a:t>
            </a:r>
            <a:r>
              <a:rPr lang="uk-UA" dirty="0" err="1">
                <a:latin typeface="Cambria"/>
                <a:ea typeface="+mn-lt"/>
                <a:cs typeface="+mn-lt"/>
              </a:rPr>
              <a:t>поэта</a:t>
            </a:r>
            <a:r>
              <a:rPr lang="uk-UA" dirty="0">
                <a:latin typeface="Cambria"/>
                <a:ea typeface="+mn-lt"/>
                <a:cs typeface="+mn-lt"/>
              </a:rPr>
              <a:t> на доме, в </a:t>
            </a:r>
            <a:r>
              <a:rPr lang="uk-UA" dirty="0" err="1">
                <a:latin typeface="Cambria"/>
                <a:ea typeface="+mn-lt"/>
                <a:cs typeface="+mn-lt"/>
              </a:rPr>
              <a:t>котором</a:t>
            </a:r>
            <a:r>
              <a:rPr lang="uk-UA" dirty="0">
                <a:latin typeface="Cambria"/>
                <a:ea typeface="+mn-lt"/>
                <a:cs typeface="+mn-lt"/>
              </a:rPr>
              <a:t> он жил в </a:t>
            </a:r>
            <a:r>
              <a:rPr lang="uk-UA" dirty="0" err="1">
                <a:latin typeface="Cambria"/>
                <a:ea typeface="+mn-lt"/>
                <a:cs typeface="+mn-lt"/>
              </a:rPr>
              <a:t>квартире</a:t>
            </a:r>
            <a:r>
              <a:rPr lang="uk-UA" dirty="0">
                <a:latin typeface="Cambria"/>
                <a:ea typeface="+mn-lt"/>
                <a:cs typeface="+mn-lt"/>
              </a:rPr>
              <a:t> </a:t>
            </a:r>
            <a:r>
              <a:rPr lang="uk-UA" dirty="0" err="1">
                <a:latin typeface="Cambria"/>
                <a:ea typeface="+mn-lt"/>
                <a:cs typeface="+mn-lt"/>
              </a:rPr>
              <a:t>Бекю</a:t>
            </a:r>
            <a:r>
              <a:rPr lang="uk-UA" baseline="30000" dirty="0">
                <a:latin typeface="Cambria"/>
                <a:ea typeface="+mn-lt"/>
                <a:cs typeface="+mn-lt"/>
                <a:hlinkClick r:id="rId10"/>
              </a:rPr>
              <a:t>[9]</a:t>
            </a:r>
            <a:r>
              <a:rPr lang="uk-UA" dirty="0">
                <a:latin typeface="Cambria"/>
                <a:ea typeface="+mn-lt"/>
                <a:cs typeface="+mn-lt"/>
              </a:rPr>
              <a:t>. На </a:t>
            </a:r>
            <a:r>
              <a:rPr lang="uk-UA" dirty="0">
                <a:latin typeface="Cambria"/>
                <a:ea typeface="+mn-lt"/>
                <a:cs typeface="+mn-lt"/>
                <a:hlinkClick r:id="rId4"/>
              </a:rPr>
              <a:t>Монмартре</a:t>
            </a:r>
            <a:r>
              <a:rPr lang="uk-UA" dirty="0">
                <a:latin typeface="Cambria"/>
                <a:ea typeface="+mn-lt"/>
                <a:cs typeface="+mn-lt"/>
              </a:rPr>
              <a:t> </a:t>
            </a:r>
            <a:r>
              <a:rPr lang="uk-UA" dirty="0" err="1">
                <a:latin typeface="Cambria"/>
                <a:ea typeface="+mn-lt"/>
                <a:cs typeface="+mn-lt"/>
              </a:rPr>
              <a:t>сохранилось</a:t>
            </a:r>
            <a:r>
              <a:rPr lang="uk-UA" dirty="0">
                <a:latin typeface="Cambria"/>
                <a:ea typeface="+mn-lt"/>
                <a:cs typeface="+mn-lt"/>
              </a:rPr>
              <a:t> </a:t>
            </a:r>
            <a:r>
              <a:rPr lang="uk-UA" dirty="0" err="1">
                <a:latin typeface="Cambria"/>
                <a:ea typeface="+mn-lt"/>
                <a:cs typeface="+mn-lt"/>
              </a:rPr>
              <a:t>первоначальное</a:t>
            </a:r>
            <a:r>
              <a:rPr lang="uk-UA" dirty="0">
                <a:latin typeface="Cambria"/>
                <a:ea typeface="+mn-lt"/>
                <a:cs typeface="+mn-lt"/>
              </a:rPr>
              <a:t> </a:t>
            </a:r>
            <a:r>
              <a:rPr lang="uk-UA" dirty="0" err="1">
                <a:latin typeface="Cambria"/>
                <a:ea typeface="+mn-lt"/>
                <a:cs typeface="+mn-lt"/>
              </a:rPr>
              <a:t>надгробие</a:t>
            </a:r>
            <a:r>
              <a:rPr lang="uk-UA" dirty="0">
                <a:latin typeface="Cambria"/>
                <a:ea typeface="+mn-lt"/>
                <a:cs typeface="+mn-lt"/>
              </a:rPr>
              <a:t>.</a:t>
            </a:r>
            <a:endParaRPr lang="uk-UA" dirty="0"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617325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B4475-8CF7-454E-9D85-2F7C0E643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>
                <a:latin typeface="Cambria"/>
              </a:rPr>
              <a:t>Творчество</a:t>
            </a:r>
          </a:p>
          <a:p>
            <a:endParaRPr lang="uk-UA" dirty="0">
              <a:latin typeface="Cambri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BF577-FA0D-4621-81DF-60134EF46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uk-UA" dirty="0" err="1">
                <a:latin typeface="Cambria"/>
                <a:ea typeface="+mn-lt"/>
                <a:cs typeface="+mn-lt"/>
              </a:rPr>
              <a:t>Несчастливая</a:t>
            </a:r>
            <a:r>
              <a:rPr lang="uk-UA" dirty="0">
                <a:latin typeface="Cambria"/>
                <a:ea typeface="+mn-lt"/>
                <a:cs typeface="+mn-lt"/>
              </a:rPr>
              <a:t> </a:t>
            </a:r>
            <a:r>
              <a:rPr lang="uk-UA" dirty="0" err="1">
                <a:latin typeface="Cambria"/>
                <a:ea typeface="+mn-lt"/>
                <a:cs typeface="+mn-lt"/>
              </a:rPr>
              <a:t>юношеская</a:t>
            </a:r>
            <a:r>
              <a:rPr lang="uk-UA" dirty="0">
                <a:latin typeface="Cambria"/>
                <a:ea typeface="+mn-lt"/>
                <a:cs typeface="+mn-lt"/>
              </a:rPr>
              <a:t> </a:t>
            </a:r>
            <a:r>
              <a:rPr lang="uk-UA" dirty="0" err="1">
                <a:latin typeface="Cambria"/>
                <a:ea typeface="+mn-lt"/>
                <a:cs typeface="+mn-lt"/>
              </a:rPr>
              <a:t>влюблённость</a:t>
            </a:r>
            <a:r>
              <a:rPr lang="uk-UA" dirty="0">
                <a:latin typeface="Cambria"/>
                <a:ea typeface="+mn-lt"/>
                <a:cs typeface="+mn-lt"/>
              </a:rPr>
              <a:t> в </a:t>
            </a:r>
            <a:r>
              <a:rPr lang="uk-UA" dirty="0" err="1">
                <a:latin typeface="Cambria"/>
                <a:ea typeface="+mn-lt"/>
                <a:cs typeface="+mn-lt"/>
              </a:rPr>
              <a:t>Людвику</a:t>
            </a:r>
            <a:r>
              <a:rPr lang="uk-UA" dirty="0">
                <a:latin typeface="Cambria"/>
                <a:ea typeface="+mn-lt"/>
                <a:cs typeface="+mn-lt"/>
              </a:rPr>
              <a:t> </a:t>
            </a:r>
            <a:r>
              <a:rPr lang="uk-UA" dirty="0" err="1">
                <a:latin typeface="Cambria"/>
                <a:ea typeface="+mn-lt"/>
                <a:cs typeface="+mn-lt"/>
              </a:rPr>
              <a:t>Снядецкую</a:t>
            </a:r>
            <a:r>
              <a:rPr lang="uk-UA" dirty="0">
                <a:latin typeface="Cambria"/>
                <a:ea typeface="+mn-lt"/>
                <a:cs typeface="+mn-lt"/>
              </a:rPr>
              <a:t>, </a:t>
            </a:r>
            <a:r>
              <a:rPr lang="uk-UA" dirty="0" err="1">
                <a:latin typeface="Cambria"/>
                <a:ea typeface="+mn-lt"/>
                <a:cs typeface="+mn-lt"/>
              </a:rPr>
              <a:t>дочь</a:t>
            </a:r>
            <a:r>
              <a:rPr lang="uk-UA" dirty="0">
                <a:latin typeface="Cambria"/>
                <a:ea typeface="+mn-lt"/>
                <a:cs typeface="+mn-lt"/>
              </a:rPr>
              <a:t> </a:t>
            </a:r>
            <a:r>
              <a:rPr lang="uk-UA" dirty="0" err="1">
                <a:latin typeface="Cambria"/>
                <a:ea typeface="+mn-lt"/>
                <a:cs typeface="+mn-lt"/>
              </a:rPr>
              <a:t>профессора</a:t>
            </a:r>
            <a:r>
              <a:rPr lang="uk-UA" dirty="0">
                <a:latin typeface="Cambria"/>
                <a:ea typeface="+mn-lt"/>
                <a:cs typeface="+mn-lt"/>
              </a:rPr>
              <a:t> </a:t>
            </a:r>
            <a:r>
              <a:rPr lang="uk-UA" dirty="0">
                <a:latin typeface="Cambria"/>
                <a:ea typeface="+mn-lt"/>
                <a:cs typeface="+mn-lt"/>
                <a:hlinkClick r:id="rId2"/>
              </a:rPr>
              <a:t>Анджея Снядецкого</a:t>
            </a:r>
            <a:r>
              <a:rPr lang="uk-UA" dirty="0">
                <a:latin typeface="Cambria"/>
                <a:ea typeface="+mn-lt"/>
                <a:cs typeface="+mn-lt"/>
              </a:rPr>
              <a:t>, и </a:t>
            </a:r>
            <a:r>
              <a:rPr lang="uk-UA" dirty="0" err="1">
                <a:latin typeface="Cambria"/>
                <a:ea typeface="+mn-lt"/>
                <a:cs typeface="+mn-lt"/>
              </a:rPr>
              <a:t>самоубийство</a:t>
            </a:r>
            <a:r>
              <a:rPr lang="uk-UA" dirty="0">
                <a:latin typeface="Cambria"/>
                <a:ea typeface="+mn-lt"/>
                <a:cs typeface="+mn-lt"/>
              </a:rPr>
              <a:t> </a:t>
            </a:r>
            <a:r>
              <a:rPr lang="uk-UA" dirty="0" err="1">
                <a:latin typeface="Cambria"/>
                <a:ea typeface="+mn-lt"/>
                <a:cs typeface="+mn-lt"/>
              </a:rPr>
              <a:t>ближайшего</a:t>
            </a:r>
            <a:r>
              <a:rPr lang="uk-UA" dirty="0">
                <a:latin typeface="Cambria"/>
                <a:ea typeface="+mn-lt"/>
                <a:cs typeface="+mn-lt"/>
              </a:rPr>
              <a:t> друга, </a:t>
            </a:r>
            <a:r>
              <a:rPr lang="uk-UA" dirty="0" err="1">
                <a:latin typeface="Cambria"/>
                <a:ea typeface="+mn-lt"/>
                <a:cs typeface="+mn-lt"/>
              </a:rPr>
              <a:t>поэта</a:t>
            </a:r>
            <a:r>
              <a:rPr lang="uk-UA" dirty="0">
                <a:latin typeface="Cambria"/>
                <a:ea typeface="+mn-lt"/>
                <a:cs typeface="+mn-lt"/>
              </a:rPr>
              <a:t> и </a:t>
            </a:r>
            <a:r>
              <a:rPr lang="uk-UA" dirty="0" err="1">
                <a:latin typeface="Cambria"/>
                <a:ea typeface="+mn-lt"/>
                <a:cs typeface="+mn-lt"/>
              </a:rPr>
              <a:t>ориенталиста</a:t>
            </a:r>
            <a:r>
              <a:rPr lang="uk-UA" dirty="0">
                <a:latin typeface="Cambria"/>
                <a:ea typeface="+mn-lt"/>
                <a:cs typeface="+mn-lt"/>
              </a:rPr>
              <a:t> </a:t>
            </a:r>
            <a:r>
              <a:rPr lang="uk-UA" dirty="0">
                <a:latin typeface="Cambria"/>
                <a:ea typeface="+mn-lt"/>
                <a:cs typeface="+mn-lt"/>
                <a:hlinkClick r:id="rId3"/>
              </a:rPr>
              <a:t>Людвика Шпицнагеля</a:t>
            </a:r>
            <a:r>
              <a:rPr lang="uk-UA" dirty="0">
                <a:latin typeface="Cambria"/>
                <a:ea typeface="+mn-lt"/>
                <a:cs typeface="+mn-lt"/>
              </a:rPr>
              <a:t> (</a:t>
            </a:r>
            <a:r>
              <a:rPr lang="uk-UA" dirty="0">
                <a:latin typeface="Cambria"/>
                <a:ea typeface="+mn-lt"/>
                <a:cs typeface="+mn-lt"/>
                <a:hlinkClick r:id="rId4"/>
              </a:rPr>
              <a:t>1827</a:t>
            </a:r>
            <a:r>
              <a:rPr lang="uk-UA" dirty="0">
                <a:latin typeface="Cambria"/>
                <a:ea typeface="+mn-lt"/>
                <a:cs typeface="+mn-lt"/>
              </a:rPr>
              <a:t>), стали </a:t>
            </a:r>
            <a:r>
              <a:rPr lang="uk-UA" dirty="0" err="1">
                <a:latin typeface="Cambria"/>
                <a:ea typeface="+mn-lt"/>
                <a:cs typeface="+mn-lt"/>
              </a:rPr>
              <a:t>биографической</a:t>
            </a:r>
            <a:r>
              <a:rPr lang="uk-UA" dirty="0">
                <a:latin typeface="Cambria"/>
                <a:ea typeface="+mn-lt"/>
                <a:cs typeface="+mn-lt"/>
              </a:rPr>
              <a:t> </a:t>
            </a:r>
            <a:r>
              <a:rPr lang="uk-UA" dirty="0" err="1">
                <a:latin typeface="Cambria"/>
                <a:ea typeface="+mn-lt"/>
                <a:cs typeface="+mn-lt"/>
              </a:rPr>
              <a:t>канвой</a:t>
            </a:r>
            <a:r>
              <a:rPr lang="uk-UA" dirty="0">
                <a:latin typeface="Cambria"/>
                <a:ea typeface="+mn-lt"/>
                <a:cs typeface="+mn-lt"/>
              </a:rPr>
              <a:t> </a:t>
            </a:r>
            <a:r>
              <a:rPr lang="uk-UA" dirty="0" err="1">
                <a:latin typeface="Cambria"/>
                <a:ea typeface="+mn-lt"/>
                <a:cs typeface="+mn-lt"/>
              </a:rPr>
              <a:t>первых</a:t>
            </a:r>
            <a:r>
              <a:rPr lang="uk-UA" dirty="0">
                <a:latin typeface="Cambria"/>
                <a:ea typeface="+mn-lt"/>
                <a:cs typeface="+mn-lt"/>
              </a:rPr>
              <a:t> </a:t>
            </a:r>
            <a:r>
              <a:rPr lang="uk-UA" dirty="0" err="1">
                <a:latin typeface="Cambria"/>
                <a:ea typeface="+mn-lt"/>
                <a:cs typeface="+mn-lt"/>
              </a:rPr>
              <a:t>подражательных</a:t>
            </a:r>
            <a:r>
              <a:rPr lang="uk-UA" dirty="0">
                <a:latin typeface="Cambria"/>
                <a:ea typeface="+mn-lt"/>
                <a:cs typeface="+mn-lt"/>
              </a:rPr>
              <a:t> </a:t>
            </a:r>
            <a:r>
              <a:rPr lang="uk-UA" dirty="0" err="1">
                <a:latin typeface="Cambria"/>
                <a:ea typeface="+mn-lt"/>
                <a:cs typeface="+mn-lt"/>
              </a:rPr>
              <a:t>стихотворных</a:t>
            </a:r>
            <a:r>
              <a:rPr lang="uk-UA" dirty="0">
                <a:latin typeface="Cambria"/>
                <a:ea typeface="+mn-lt"/>
                <a:cs typeface="+mn-lt"/>
              </a:rPr>
              <a:t> </a:t>
            </a:r>
            <a:r>
              <a:rPr lang="uk-UA" dirty="0" err="1">
                <a:latin typeface="Cambria"/>
                <a:ea typeface="+mn-lt"/>
                <a:cs typeface="+mn-lt"/>
              </a:rPr>
              <a:t>произведений</a:t>
            </a:r>
            <a:r>
              <a:rPr lang="uk-UA" dirty="0">
                <a:latin typeface="Cambria"/>
                <a:ea typeface="+mn-lt"/>
                <a:cs typeface="+mn-lt"/>
              </a:rPr>
              <a:t> на </a:t>
            </a:r>
            <a:r>
              <a:rPr lang="uk-UA" dirty="0" err="1">
                <a:latin typeface="Cambria"/>
                <a:ea typeface="+mn-lt"/>
                <a:cs typeface="+mn-lt"/>
              </a:rPr>
              <a:t>темы</a:t>
            </a:r>
            <a:r>
              <a:rPr lang="uk-UA" dirty="0">
                <a:latin typeface="Cambria"/>
                <a:ea typeface="+mn-lt"/>
                <a:cs typeface="+mn-lt"/>
              </a:rPr>
              <a:t> </a:t>
            </a:r>
            <a:r>
              <a:rPr lang="uk-UA" dirty="0" err="1">
                <a:latin typeface="Cambria"/>
                <a:ea typeface="+mn-lt"/>
                <a:cs typeface="+mn-lt"/>
              </a:rPr>
              <a:t>одиночества</a:t>
            </a:r>
            <a:r>
              <a:rPr lang="uk-UA" dirty="0">
                <a:latin typeface="Cambria"/>
                <a:ea typeface="+mn-lt"/>
                <a:cs typeface="+mn-lt"/>
              </a:rPr>
              <a:t>.</a:t>
            </a:r>
            <a:endParaRPr lang="uk-UA" dirty="0">
              <a:latin typeface="Cambria"/>
            </a:endParaRPr>
          </a:p>
          <a:p>
            <a:r>
              <a:rPr lang="uk-UA" dirty="0" err="1">
                <a:latin typeface="Cambria"/>
                <a:ea typeface="+mn-lt"/>
                <a:cs typeface="+mn-lt"/>
              </a:rPr>
              <a:t>Дебютировал</a:t>
            </a:r>
            <a:r>
              <a:rPr lang="uk-UA" dirty="0">
                <a:latin typeface="Cambria"/>
                <a:ea typeface="+mn-lt"/>
                <a:cs typeface="+mn-lt"/>
              </a:rPr>
              <a:t> в </a:t>
            </a:r>
            <a:r>
              <a:rPr lang="uk-UA" dirty="0" err="1">
                <a:latin typeface="Cambria"/>
                <a:ea typeface="+mn-lt"/>
                <a:cs typeface="+mn-lt"/>
              </a:rPr>
              <a:t>печати</a:t>
            </a:r>
            <a:r>
              <a:rPr lang="uk-UA" dirty="0">
                <a:latin typeface="Cambria"/>
                <a:ea typeface="+mn-lt"/>
                <a:cs typeface="+mn-lt"/>
              </a:rPr>
              <a:t> в </a:t>
            </a:r>
            <a:r>
              <a:rPr lang="uk-UA" dirty="0">
                <a:latin typeface="Cambria"/>
                <a:ea typeface="+mn-lt"/>
                <a:cs typeface="+mn-lt"/>
                <a:hlinkClick r:id="rId5"/>
              </a:rPr>
              <a:t>1830 году</a:t>
            </a:r>
            <a:r>
              <a:rPr lang="uk-UA" dirty="0">
                <a:latin typeface="Cambria"/>
                <a:ea typeface="+mn-lt"/>
                <a:cs typeface="+mn-lt"/>
              </a:rPr>
              <a:t> </a:t>
            </a:r>
            <a:r>
              <a:rPr lang="uk-UA" dirty="0" err="1">
                <a:latin typeface="Cambria"/>
                <a:ea typeface="+mn-lt"/>
                <a:cs typeface="+mn-lt"/>
              </a:rPr>
              <a:t>поэмами</a:t>
            </a:r>
            <a:r>
              <a:rPr lang="uk-UA" dirty="0">
                <a:latin typeface="Cambria"/>
                <a:ea typeface="+mn-lt"/>
                <a:cs typeface="+mn-lt"/>
              </a:rPr>
              <a:t> «</a:t>
            </a:r>
            <a:r>
              <a:rPr lang="uk-UA" dirty="0" err="1">
                <a:latin typeface="Cambria"/>
                <a:ea typeface="+mn-lt"/>
                <a:cs typeface="+mn-lt"/>
              </a:rPr>
              <a:t>Гуго</a:t>
            </a:r>
            <a:r>
              <a:rPr lang="uk-UA" dirty="0">
                <a:latin typeface="Cambria"/>
                <a:ea typeface="+mn-lt"/>
                <a:cs typeface="+mn-lt"/>
              </a:rPr>
              <a:t>» (</a:t>
            </a:r>
            <a:r>
              <a:rPr lang="pl" i="1" dirty="0">
                <a:ea typeface="+mn-lt"/>
                <a:cs typeface="+mn-lt"/>
              </a:rPr>
              <a:t>„Hugo“</a:t>
            </a:r>
            <a:r>
              <a:rPr lang="uk-UA" dirty="0">
                <a:latin typeface="Cambria"/>
                <a:ea typeface="+mn-lt"/>
                <a:cs typeface="+mn-lt"/>
              </a:rPr>
              <a:t>), «Ян </a:t>
            </a:r>
            <a:r>
              <a:rPr lang="uk-UA" dirty="0" err="1">
                <a:latin typeface="Cambria"/>
                <a:ea typeface="+mn-lt"/>
                <a:cs typeface="+mn-lt"/>
              </a:rPr>
              <a:t>Белецкий</a:t>
            </a:r>
            <a:r>
              <a:rPr lang="uk-UA" dirty="0">
                <a:latin typeface="Cambria"/>
                <a:ea typeface="+mn-lt"/>
                <a:cs typeface="+mn-lt"/>
              </a:rPr>
              <a:t>» (</a:t>
            </a:r>
            <a:r>
              <a:rPr lang="pl" i="1" dirty="0">
                <a:ea typeface="+mn-lt"/>
                <a:cs typeface="+mn-lt"/>
              </a:rPr>
              <a:t>„Jan Bielecki“</a:t>
            </a:r>
            <a:r>
              <a:rPr lang="uk-UA" dirty="0">
                <a:latin typeface="Cambria"/>
                <a:ea typeface="+mn-lt"/>
                <a:cs typeface="+mn-lt"/>
              </a:rPr>
              <a:t>) (</a:t>
            </a:r>
            <a:r>
              <a:rPr lang="uk-UA" dirty="0">
                <a:latin typeface="Cambria"/>
                <a:ea typeface="+mn-lt"/>
                <a:cs typeface="+mn-lt"/>
                <a:hlinkClick r:id="rId6"/>
              </a:rPr>
              <a:t>1830</a:t>
            </a:r>
            <a:r>
              <a:rPr lang="uk-UA" dirty="0">
                <a:latin typeface="Cambria"/>
                <a:ea typeface="+mn-lt"/>
                <a:cs typeface="+mn-lt"/>
              </a:rPr>
              <a:t>). В </a:t>
            </a:r>
            <a:r>
              <a:rPr lang="uk-UA" dirty="0" err="1">
                <a:latin typeface="Cambria"/>
                <a:ea typeface="+mn-lt"/>
                <a:cs typeface="+mn-lt"/>
              </a:rPr>
              <a:t>ранних</a:t>
            </a:r>
            <a:r>
              <a:rPr lang="uk-UA" dirty="0">
                <a:latin typeface="Cambria"/>
                <a:ea typeface="+mn-lt"/>
                <a:cs typeface="+mn-lt"/>
              </a:rPr>
              <a:t> </a:t>
            </a:r>
            <a:r>
              <a:rPr lang="uk-UA" dirty="0" err="1">
                <a:latin typeface="Cambria"/>
                <a:ea typeface="+mn-lt"/>
                <a:cs typeface="+mn-lt"/>
              </a:rPr>
              <a:t>романтических</a:t>
            </a:r>
            <a:r>
              <a:rPr lang="uk-UA" dirty="0">
                <a:latin typeface="Cambria"/>
                <a:ea typeface="+mn-lt"/>
                <a:cs typeface="+mn-lt"/>
              </a:rPr>
              <a:t> </a:t>
            </a:r>
            <a:r>
              <a:rPr lang="uk-UA" dirty="0" err="1">
                <a:latin typeface="Cambria"/>
                <a:ea typeface="+mn-lt"/>
                <a:cs typeface="+mn-lt"/>
              </a:rPr>
              <a:t>поэмах</a:t>
            </a:r>
            <a:r>
              <a:rPr lang="uk-UA" dirty="0">
                <a:latin typeface="Cambria"/>
                <a:ea typeface="+mn-lt"/>
                <a:cs typeface="+mn-lt"/>
              </a:rPr>
              <a:t> </a:t>
            </a:r>
            <a:r>
              <a:rPr lang="uk-UA" dirty="0" err="1">
                <a:latin typeface="Cambria"/>
                <a:ea typeface="+mn-lt"/>
                <a:cs typeface="+mn-lt"/>
              </a:rPr>
              <a:t>ориентальной</a:t>
            </a:r>
            <a:r>
              <a:rPr lang="uk-UA" dirty="0">
                <a:latin typeface="Cambria"/>
                <a:ea typeface="+mn-lt"/>
                <a:cs typeface="+mn-lt"/>
              </a:rPr>
              <a:t> и </a:t>
            </a:r>
            <a:r>
              <a:rPr lang="uk-UA" dirty="0" err="1">
                <a:latin typeface="Cambria"/>
                <a:ea typeface="+mn-lt"/>
                <a:cs typeface="+mn-lt"/>
              </a:rPr>
              <a:t>исторической</a:t>
            </a:r>
            <a:r>
              <a:rPr lang="uk-UA" dirty="0">
                <a:latin typeface="Cambria"/>
                <a:ea typeface="+mn-lt"/>
                <a:cs typeface="+mn-lt"/>
              </a:rPr>
              <a:t> тематики </a:t>
            </a:r>
            <a:r>
              <a:rPr lang="uk-UA" dirty="0" err="1">
                <a:latin typeface="Cambria"/>
                <a:ea typeface="+mn-lt"/>
                <a:cs typeface="+mn-lt"/>
              </a:rPr>
              <a:t>отчётливо</a:t>
            </a:r>
            <a:r>
              <a:rPr lang="uk-UA" dirty="0">
                <a:latin typeface="Cambria"/>
                <a:ea typeface="+mn-lt"/>
                <a:cs typeface="+mn-lt"/>
              </a:rPr>
              <a:t> </a:t>
            </a:r>
            <a:r>
              <a:rPr lang="uk-UA" dirty="0" err="1">
                <a:latin typeface="Cambria"/>
                <a:ea typeface="+mn-lt"/>
                <a:cs typeface="+mn-lt"/>
              </a:rPr>
              <a:t>влияние</a:t>
            </a:r>
            <a:r>
              <a:rPr lang="uk-UA" dirty="0">
                <a:latin typeface="Cambria"/>
                <a:ea typeface="+mn-lt"/>
                <a:cs typeface="+mn-lt"/>
              </a:rPr>
              <a:t> </a:t>
            </a:r>
            <a:r>
              <a:rPr lang="uk-UA" dirty="0">
                <a:latin typeface="Cambria"/>
                <a:ea typeface="+mn-lt"/>
                <a:cs typeface="+mn-lt"/>
                <a:hlinkClick r:id="rId7"/>
              </a:rPr>
              <a:t>Байрона</a:t>
            </a:r>
            <a:r>
              <a:rPr lang="uk-UA" dirty="0">
                <a:latin typeface="Cambria"/>
                <a:ea typeface="+mn-lt"/>
                <a:cs typeface="+mn-lt"/>
              </a:rPr>
              <a:t> и </a:t>
            </a:r>
            <a:r>
              <a:rPr lang="uk-UA" dirty="0">
                <a:latin typeface="Cambria"/>
                <a:ea typeface="+mn-lt"/>
                <a:cs typeface="+mn-lt"/>
                <a:hlinkClick r:id="rId8"/>
              </a:rPr>
              <a:t>Мицкевича</a:t>
            </a:r>
            <a:r>
              <a:rPr lang="uk-UA" dirty="0">
                <a:latin typeface="Cambria"/>
                <a:ea typeface="+mn-lt"/>
                <a:cs typeface="+mn-lt"/>
              </a:rPr>
              <a:t>. </a:t>
            </a:r>
            <a:r>
              <a:rPr lang="uk-UA" dirty="0" err="1">
                <a:latin typeface="Cambria"/>
                <a:ea typeface="+mn-lt"/>
                <a:cs typeface="+mn-lt"/>
              </a:rPr>
              <a:t>Написанная</a:t>
            </a:r>
            <a:r>
              <a:rPr lang="uk-UA" dirty="0">
                <a:latin typeface="Cambria"/>
                <a:ea typeface="+mn-lt"/>
                <a:cs typeface="+mn-lt"/>
              </a:rPr>
              <a:t> в </a:t>
            </a:r>
            <a:r>
              <a:rPr lang="uk-UA" dirty="0">
                <a:latin typeface="Cambria"/>
                <a:ea typeface="+mn-lt"/>
                <a:cs typeface="+mn-lt"/>
                <a:hlinkClick r:id="rId9"/>
              </a:rPr>
              <a:t>1829 году</a:t>
            </a:r>
            <a:r>
              <a:rPr lang="uk-UA" dirty="0">
                <a:latin typeface="Cambria"/>
                <a:ea typeface="+mn-lt"/>
                <a:cs typeface="+mn-lt"/>
              </a:rPr>
              <a:t> драма «</a:t>
            </a:r>
            <a:r>
              <a:rPr lang="uk-UA" dirty="0" err="1">
                <a:latin typeface="Cambria"/>
                <a:ea typeface="+mn-lt"/>
                <a:cs typeface="+mn-lt"/>
              </a:rPr>
              <a:t>Миндове</a:t>
            </a:r>
            <a:r>
              <a:rPr lang="uk-UA" dirty="0">
                <a:latin typeface="Cambria"/>
                <a:ea typeface="+mn-lt"/>
                <a:cs typeface="+mn-lt"/>
              </a:rPr>
              <a:t>» в </a:t>
            </a:r>
            <a:r>
              <a:rPr lang="uk-UA" dirty="0" err="1">
                <a:latin typeface="Cambria"/>
                <a:ea typeface="+mn-lt"/>
                <a:cs typeface="+mn-lt"/>
              </a:rPr>
              <a:t>жанровом</a:t>
            </a:r>
            <a:r>
              <a:rPr lang="uk-UA" dirty="0">
                <a:latin typeface="Cambria"/>
                <a:ea typeface="+mn-lt"/>
                <a:cs typeface="+mn-lt"/>
              </a:rPr>
              <a:t> </a:t>
            </a:r>
            <a:r>
              <a:rPr lang="uk-UA" dirty="0" err="1">
                <a:latin typeface="Cambria"/>
                <a:ea typeface="+mn-lt"/>
                <a:cs typeface="+mn-lt"/>
              </a:rPr>
              <a:t>отношении</a:t>
            </a:r>
            <a:r>
              <a:rPr lang="uk-UA" dirty="0">
                <a:latin typeface="Cambria"/>
                <a:ea typeface="+mn-lt"/>
                <a:cs typeface="+mn-lt"/>
              </a:rPr>
              <a:t> </a:t>
            </a:r>
            <a:r>
              <a:rPr lang="uk-UA" dirty="0" err="1">
                <a:latin typeface="Cambria"/>
                <a:ea typeface="+mn-lt"/>
                <a:cs typeface="+mn-lt"/>
              </a:rPr>
              <a:t>близка</a:t>
            </a:r>
            <a:r>
              <a:rPr lang="uk-UA" dirty="0">
                <a:latin typeface="Cambria"/>
                <a:ea typeface="+mn-lt"/>
                <a:cs typeface="+mn-lt"/>
              </a:rPr>
              <a:t> </a:t>
            </a:r>
            <a:r>
              <a:rPr lang="uk-UA" dirty="0">
                <a:latin typeface="Cambria"/>
                <a:ea typeface="+mn-lt"/>
                <a:cs typeface="+mn-lt"/>
                <a:hlinkClick r:id="rId10"/>
              </a:rPr>
              <a:t>шекспировским</a:t>
            </a:r>
            <a:r>
              <a:rPr lang="uk-UA" dirty="0">
                <a:latin typeface="Cambria"/>
                <a:ea typeface="+mn-lt"/>
                <a:cs typeface="+mn-lt"/>
              </a:rPr>
              <a:t> </a:t>
            </a:r>
            <a:r>
              <a:rPr lang="uk-UA" dirty="0" err="1">
                <a:latin typeface="Cambria"/>
                <a:ea typeface="+mn-lt"/>
                <a:cs typeface="+mn-lt"/>
              </a:rPr>
              <a:t>драматическим</a:t>
            </a:r>
            <a:r>
              <a:rPr lang="uk-UA" dirty="0">
                <a:latin typeface="Cambria"/>
                <a:ea typeface="+mn-lt"/>
                <a:cs typeface="+mn-lt"/>
              </a:rPr>
              <a:t> </a:t>
            </a:r>
            <a:r>
              <a:rPr lang="uk-UA" dirty="0" err="1">
                <a:latin typeface="Cambria"/>
                <a:ea typeface="+mn-lt"/>
                <a:cs typeface="+mn-lt"/>
              </a:rPr>
              <a:t>хроникам</a:t>
            </a:r>
            <a:r>
              <a:rPr lang="uk-UA" dirty="0">
                <a:latin typeface="Cambria"/>
                <a:ea typeface="+mn-lt"/>
                <a:cs typeface="+mn-lt"/>
              </a:rPr>
              <a:t> и </a:t>
            </a:r>
            <a:r>
              <a:rPr lang="uk-UA" dirty="0" err="1">
                <a:latin typeface="Cambria"/>
                <a:ea typeface="+mn-lt"/>
                <a:cs typeface="+mn-lt"/>
              </a:rPr>
              <a:t>обнаруживает</a:t>
            </a:r>
            <a:r>
              <a:rPr lang="uk-UA" dirty="0">
                <a:latin typeface="Cambria"/>
                <a:ea typeface="+mn-lt"/>
                <a:cs typeface="+mn-lt"/>
              </a:rPr>
              <a:t> </a:t>
            </a:r>
            <a:r>
              <a:rPr lang="uk-UA" dirty="0" err="1">
                <a:latin typeface="Cambria"/>
                <a:ea typeface="+mn-lt"/>
                <a:cs typeface="+mn-lt"/>
              </a:rPr>
              <a:t>интерес</a:t>
            </a:r>
            <a:r>
              <a:rPr lang="uk-UA" dirty="0">
                <a:latin typeface="Cambria"/>
                <a:ea typeface="+mn-lt"/>
                <a:cs typeface="+mn-lt"/>
              </a:rPr>
              <a:t> автора к </a:t>
            </a:r>
            <a:r>
              <a:rPr lang="uk-UA" dirty="0" err="1">
                <a:latin typeface="Cambria"/>
                <a:ea typeface="+mn-lt"/>
                <a:cs typeface="+mn-lt"/>
              </a:rPr>
              <a:t>механизму</a:t>
            </a:r>
            <a:r>
              <a:rPr lang="uk-UA" dirty="0">
                <a:latin typeface="Cambria"/>
                <a:ea typeface="+mn-lt"/>
                <a:cs typeface="+mn-lt"/>
              </a:rPr>
              <a:t> </a:t>
            </a:r>
            <a:r>
              <a:rPr lang="uk-UA" dirty="0" err="1">
                <a:latin typeface="Cambria"/>
                <a:ea typeface="+mn-lt"/>
                <a:cs typeface="+mn-lt"/>
              </a:rPr>
              <a:t>феодальной</a:t>
            </a:r>
            <a:r>
              <a:rPr lang="uk-UA" dirty="0">
                <a:latin typeface="Cambria"/>
                <a:ea typeface="+mn-lt"/>
                <a:cs typeface="+mn-lt"/>
              </a:rPr>
              <a:t> </a:t>
            </a:r>
            <a:r>
              <a:rPr lang="uk-UA" dirty="0" err="1">
                <a:latin typeface="Cambria"/>
                <a:ea typeface="+mn-lt"/>
                <a:cs typeface="+mn-lt"/>
              </a:rPr>
              <a:t>борьбы</a:t>
            </a:r>
            <a:r>
              <a:rPr lang="uk-UA" dirty="0">
                <a:latin typeface="Cambria"/>
                <a:ea typeface="+mn-lt"/>
                <a:cs typeface="+mn-lt"/>
              </a:rPr>
              <a:t> за власть.</a:t>
            </a:r>
            <a:endParaRPr lang="uk-UA" dirty="0">
              <a:latin typeface="Cambria"/>
            </a:endParaRPr>
          </a:p>
          <a:p>
            <a:endParaRPr lang="uk-UA" dirty="0"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511935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13BF8-049C-417C-B8AB-ED0981303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410503"/>
            <a:ext cx="10058400" cy="576169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dirty="0" err="1">
                <a:latin typeface="Cambria"/>
                <a:ea typeface="+mn-lt"/>
                <a:cs typeface="+mn-lt"/>
              </a:rPr>
              <a:t>Первый</a:t>
            </a:r>
            <a:r>
              <a:rPr lang="uk-UA" dirty="0">
                <a:latin typeface="Cambria"/>
                <a:ea typeface="+mn-lt"/>
                <a:cs typeface="+mn-lt"/>
              </a:rPr>
              <a:t> </a:t>
            </a:r>
            <a:r>
              <a:rPr lang="uk-UA" dirty="0" err="1">
                <a:latin typeface="Cambria"/>
                <a:ea typeface="+mn-lt"/>
                <a:cs typeface="+mn-lt"/>
              </a:rPr>
              <a:t>сборник</a:t>
            </a:r>
            <a:r>
              <a:rPr lang="uk-UA" dirty="0">
                <a:latin typeface="Cambria"/>
                <a:ea typeface="+mn-lt"/>
                <a:cs typeface="+mn-lt"/>
              </a:rPr>
              <a:t> (</a:t>
            </a:r>
            <a:r>
              <a:rPr lang="pl" i="1" dirty="0">
                <a:ea typeface="+mn-lt"/>
                <a:cs typeface="+mn-lt"/>
              </a:rPr>
              <a:t>„Poezji“</a:t>
            </a:r>
            <a:r>
              <a:rPr lang="uk-UA" dirty="0">
                <a:latin typeface="Cambria"/>
                <a:ea typeface="+mn-lt"/>
                <a:cs typeface="+mn-lt"/>
              </a:rPr>
              <a:t>, 2 т., </a:t>
            </a:r>
            <a:r>
              <a:rPr lang="uk-UA" dirty="0">
                <a:latin typeface="Cambria"/>
                <a:ea typeface="+mn-lt"/>
                <a:cs typeface="+mn-lt"/>
                <a:hlinkClick r:id="rId2"/>
              </a:rPr>
              <a:t>1832</a:t>
            </a:r>
            <a:r>
              <a:rPr lang="uk-UA" dirty="0">
                <a:latin typeface="Cambria"/>
                <a:ea typeface="+mn-lt"/>
                <a:cs typeface="+mn-lt"/>
              </a:rPr>
              <a:t>). В </a:t>
            </a:r>
            <a:r>
              <a:rPr lang="uk-UA" dirty="0" err="1">
                <a:latin typeface="Cambria"/>
                <a:ea typeface="+mn-lt"/>
                <a:cs typeface="+mn-lt"/>
              </a:rPr>
              <a:t>лирике</a:t>
            </a:r>
            <a:r>
              <a:rPr lang="uk-UA" dirty="0">
                <a:latin typeface="Cambria"/>
                <a:ea typeface="+mn-lt"/>
                <a:cs typeface="+mn-lt"/>
              </a:rPr>
              <a:t> </a:t>
            </a:r>
            <a:r>
              <a:rPr lang="uk-UA" dirty="0" err="1">
                <a:latin typeface="Cambria"/>
                <a:ea typeface="+mn-lt"/>
                <a:cs typeface="+mn-lt"/>
              </a:rPr>
              <a:t>доминируют</a:t>
            </a:r>
            <a:r>
              <a:rPr lang="uk-UA" dirty="0">
                <a:latin typeface="Cambria"/>
                <a:ea typeface="+mn-lt"/>
                <a:cs typeface="+mn-lt"/>
              </a:rPr>
              <a:t> </a:t>
            </a:r>
            <a:r>
              <a:rPr lang="uk-UA" dirty="0" err="1">
                <a:latin typeface="Cambria"/>
                <a:ea typeface="+mn-lt"/>
                <a:cs typeface="+mn-lt"/>
              </a:rPr>
              <a:t>мотивы</a:t>
            </a:r>
            <a:r>
              <a:rPr lang="uk-UA" dirty="0">
                <a:latin typeface="Cambria"/>
                <a:ea typeface="+mn-lt"/>
                <a:cs typeface="+mn-lt"/>
              </a:rPr>
              <a:t> </a:t>
            </a:r>
            <a:r>
              <a:rPr lang="uk-UA" dirty="0" err="1">
                <a:latin typeface="Cambria"/>
                <a:ea typeface="+mn-lt"/>
                <a:cs typeface="+mn-lt"/>
              </a:rPr>
              <a:t>патриотической</a:t>
            </a:r>
            <a:r>
              <a:rPr lang="uk-UA" dirty="0">
                <a:latin typeface="Cambria"/>
                <a:ea typeface="+mn-lt"/>
                <a:cs typeface="+mn-lt"/>
              </a:rPr>
              <a:t> </a:t>
            </a:r>
            <a:r>
              <a:rPr lang="uk-UA" dirty="0" err="1">
                <a:latin typeface="Cambria"/>
                <a:ea typeface="+mn-lt"/>
                <a:cs typeface="+mn-lt"/>
              </a:rPr>
              <a:t>скорби</a:t>
            </a:r>
            <a:r>
              <a:rPr lang="uk-UA" dirty="0">
                <a:latin typeface="Cambria"/>
                <a:ea typeface="+mn-lt"/>
                <a:cs typeface="+mn-lt"/>
              </a:rPr>
              <a:t>, </a:t>
            </a:r>
            <a:r>
              <a:rPr lang="uk-UA" dirty="0" err="1">
                <a:latin typeface="Cambria"/>
                <a:ea typeface="+mn-lt"/>
                <a:cs typeface="+mn-lt"/>
              </a:rPr>
              <a:t>революционной</a:t>
            </a:r>
            <a:r>
              <a:rPr lang="uk-UA" dirty="0">
                <a:latin typeface="Cambria"/>
                <a:ea typeface="+mn-lt"/>
                <a:cs typeface="+mn-lt"/>
              </a:rPr>
              <a:t> </a:t>
            </a:r>
            <a:r>
              <a:rPr lang="uk-UA" dirty="0" err="1">
                <a:latin typeface="Cambria"/>
                <a:ea typeface="+mn-lt"/>
                <a:cs typeface="+mn-lt"/>
              </a:rPr>
              <a:t>стойкости</a:t>
            </a:r>
            <a:r>
              <a:rPr lang="uk-UA" dirty="0">
                <a:latin typeface="Cambria"/>
                <a:ea typeface="+mn-lt"/>
                <a:cs typeface="+mn-lt"/>
              </a:rPr>
              <a:t> («</a:t>
            </a:r>
            <a:r>
              <a:rPr lang="uk-UA" dirty="0" err="1">
                <a:latin typeface="Cambria"/>
                <a:ea typeface="+mn-lt"/>
                <a:cs typeface="+mn-lt"/>
              </a:rPr>
              <a:t>Гимн</a:t>
            </a:r>
            <a:r>
              <a:rPr lang="uk-UA" dirty="0">
                <a:latin typeface="Cambria"/>
                <a:ea typeface="+mn-lt"/>
                <a:cs typeface="+mn-lt"/>
              </a:rPr>
              <a:t>» (</a:t>
            </a:r>
            <a:r>
              <a:rPr lang="pl" i="1" dirty="0">
                <a:ea typeface="+mn-lt"/>
                <a:cs typeface="+mn-lt"/>
              </a:rPr>
              <a:t>„Hymn“</a:t>
            </a:r>
            <a:r>
              <a:rPr lang="uk-UA" dirty="0">
                <a:latin typeface="Cambria"/>
                <a:ea typeface="+mn-lt"/>
                <a:cs typeface="+mn-lt"/>
              </a:rPr>
              <a:t>), </a:t>
            </a:r>
            <a:r>
              <a:rPr lang="uk-UA" dirty="0">
                <a:latin typeface="Cambria"/>
                <a:ea typeface="+mn-lt"/>
                <a:cs typeface="+mn-lt"/>
                <a:hlinkClick r:id="rId3"/>
              </a:rPr>
              <a:t>1836</a:t>
            </a:r>
            <a:r>
              <a:rPr lang="uk-UA" dirty="0">
                <a:latin typeface="Cambria"/>
                <a:ea typeface="+mn-lt"/>
                <a:cs typeface="+mn-lt"/>
              </a:rPr>
              <a:t>, </a:t>
            </a:r>
            <a:r>
              <a:rPr lang="uk-UA" dirty="0" err="1">
                <a:latin typeface="Cambria"/>
                <a:ea typeface="+mn-lt"/>
                <a:cs typeface="+mn-lt"/>
              </a:rPr>
              <a:t>опубликован</a:t>
            </a:r>
            <a:r>
              <a:rPr lang="uk-UA" dirty="0">
                <a:latin typeface="Cambria"/>
                <a:ea typeface="+mn-lt"/>
                <a:cs typeface="+mn-lt"/>
              </a:rPr>
              <a:t> </a:t>
            </a:r>
            <a:r>
              <a:rPr lang="uk-UA" dirty="0">
                <a:latin typeface="Cambria"/>
                <a:ea typeface="+mn-lt"/>
                <a:cs typeface="+mn-lt"/>
                <a:hlinkClick r:id="rId4"/>
              </a:rPr>
              <a:t>1839</a:t>
            </a:r>
            <a:r>
              <a:rPr lang="uk-UA" dirty="0">
                <a:latin typeface="Cambria"/>
                <a:ea typeface="+mn-lt"/>
                <a:cs typeface="+mn-lt"/>
              </a:rPr>
              <a:t>; «</a:t>
            </a:r>
            <a:r>
              <a:rPr lang="uk-UA" dirty="0" err="1">
                <a:latin typeface="Cambria"/>
                <a:ea typeface="+mn-lt"/>
                <a:cs typeface="+mn-lt"/>
              </a:rPr>
              <a:t>Моё</a:t>
            </a:r>
            <a:r>
              <a:rPr lang="uk-UA" dirty="0">
                <a:latin typeface="Cambria"/>
                <a:ea typeface="+mn-lt"/>
                <a:cs typeface="+mn-lt"/>
              </a:rPr>
              <a:t> </a:t>
            </a:r>
            <a:r>
              <a:rPr lang="uk-UA" dirty="0" err="1">
                <a:latin typeface="Cambria"/>
                <a:ea typeface="+mn-lt"/>
                <a:cs typeface="+mn-lt"/>
              </a:rPr>
              <a:t>завещание</a:t>
            </a:r>
            <a:r>
              <a:rPr lang="uk-UA" dirty="0">
                <a:latin typeface="Cambria"/>
                <a:ea typeface="+mn-lt"/>
                <a:cs typeface="+mn-lt"/>
              </a:rPr>
              <a:t>», </a:t>
            </a:r>
            <a:r>
              <a:rPr lang="uk-UA" dirty="0">
                <a:latin typeface="Cambria"/>
                <a:ea typeface="+mn-lt"/>
                <a:cs typeface="+mn-lt"/>
                <a:hlinkClick r:id="rId4"/>
              </a:rPr>
              <a:t>1839</a:t>
            </a:r>
            <a:r>
              <a:rPr lang="uk-UA" dirty="0">
                <a:latin typeface="Cambria"/>
                <a:ea typeface="+mn-lt"/>
                <a:cs typeface="+mn-lt"/>
              </a:rPr>
              <a:t>—</a:t>
            </a:r>
            <a:r>
              <a:rPr lang="uk-UA" dirty="0">
                <a:latin typeface="Cambria"/>
                <a:ea typeface="+mn-lt"/>
                <a:cs typeface="+mn-lt"/>
                <a:hlinkClick r:id="rId5"/>
              </a:rPr>
              <a:t>1840</a:t>
            </a:r>
            <a:r>
              <a:rPr lang="uk-UA" dirty="0">
                <a:latin typeface="Cambria"/>
                <a:ea typeface="+mn-lt"/>
                <a:cs typeface="+mn-lt"/>
              </a:rPr>
              <a:t>, и </a:t>
            </a:r>
            <a:r>
              <a:rPr lang="uk-UA" dirty="0" err="1">
                <a:latin typeface="Cambria"/>
                <a:ea typeface="+mn-lt"/>
                <a:cs typeface="+mn-lt"/>
              </a:rPr>
              <a:t>другие</a:t>
            </a:r>
            <a:r>
              <a:rPr lang="uk-UA" dirty="0">
                <a:latin typeface="Cambria"/>
                <a:ea typeface="+mn-lt"/>
                <a:cs typeface="+mn-lt"/>
              </a:rPr>
              <a:t>). </a:t>
            </a:r>
            <a:r>
              <a:rPr lang="uk-UA" dirty="0" err="1">
                <a:latin typeface="Cambria"/>
                <a:ea typeface="+mn-lt"/>
                <a:cs typeface="+mn-lt"/>
              </a:rPr>
              <a:t>Многие</a:t>
            </a:r>
            <a:r>
              <a:rPr lang="uk-UA" dirty="0">
                <a:latin typeface="Cambria"/>
                <a:ea typeface="+mn-lt"/>
                <a:cs typeface="+mn-lt"/>
              </a:rPr>
              <a:t> </a:t>
            </a:r>
            <a:r>
              <a:rPr lang="uk-UA" dirty="0" err="1">
                <a:latin typeface="Cambria"/>
                <a:ea typeface="+mn-lt"/>
                <a:cs typeface="+mn-lt"/>
              </a:rPr>
              <a:t>произведения</a:t>
            </a:r>
            <a:r>
              <a:rPr lang="uk-UA" dirty="0">
                <a:latin typeface="Cambria"/>
                <a:ea typeface="+mn-lt"/>
                <a:cs typeface="+mn-lt"/>
              </a:rPr>
              <a:t> </a:t>
            </a:r>
            <a:r>
              <a:rPr lang="uk-UA" dirty="0" err="1">
                <a:latin typeface="Cambria"/>
                <a:ea typeface="+mn-lt"/>
                <a:cs typeface="+mn-lt"/>
              </a:rPr>
              <a:t>Юлиуша</a:t>
            </a:r>
            <a:r>
              <a:rPr lang="uk-UA" dirty="0">
                <a:latin typeface="Cambria"/>
                <a:ea typeface="+mn-lt"/>
                <a:cs typeface="+mn-lt"/>
              </a:rPr>
              <a:t> </a:t>
            </a:r>
            <a:r>
              <a:rPr lang="uk-UA" dirty="0" err="1">
                <a:latin typeface="Cambria"/>
                <a:ea typeface="+mn-lt"/>
                <a:cs typeface="+mn-lt"/>
              </a:rPr>
              <a:t>Словацкого</a:t>
            </a:r>
            <a:r>
              <a:rPr lang="uk-UA" dirty="0">
                <a:latin typeface="Cambria"/>
                <a:ea typeface="+mn-lt"/>
                <a:cs typeface="+mn-lt"/>
              </a:rPr>
              <a:t> </a:t>
            </a:r>
            <a:r>
              <a:rPr lang="uk-UA" dirty="0" err="1">
                <a:latin typeface="Cambria"/>
                <a:ea typeface="+mn-lt"/>
                <a:cs typeface="+mn-lt"/>
              </a:rPr>
              <a:t>посвящены</a:t>
            </a:r>
            <a:r>
              <a:rPr lang="uk-UA" dirty="0">
                <a:latin typeface="Cambria"/>
                <a:ea typeface="+mn-lt"/>
                <a:cs typeface="+mn-lt"/>
              </a:rPr>
              <a:t> </a:t>
            </a:r>
            <a:r>
              <a:rPr lang="uk-UA" dirty="0" err="1">
                <a:latin typeface="Cambria"/>
                <a:ea typeface="+mn-lt"/>
                <a:cs typeface="+mn-lt"/>
              </a:rPr>
              <a:t>разгрому</a:t>
            </a:r>
            <a:r>
              <a:rPr lang="uk-UA" dirty="0">
                <a:latin typeface="Cambria"/>
                <a:ea typeface="+mn-lt"/>
                <a:cs typeface="+mn-lt"/>
              </a:rPr>
              <a:t> </a:t>
            </a:r>
            <a:r>
              <a:rPr lang="uk-UA" dirty="0" err="1">
                <a:latin typeface="Cambria"/>
                <a:ea typeface="+mn-lt"/>
                <a:cs typeface="+mn-lt"/>
              </a:rPr>
              <a:t>Ноябрьского</a:t>
            </a:r>
            <a:r>
              <a:rPr lang="uk-UA" dirty="0">
                <a:latin typeface="Cambria"/>
                <a:ea typeface="+mn-lt"/>
                <a:cs typeface="+mn-lt"/>
              </a:rPr>
              <a:t> </a:t>
            </a:r>
            <a:r>
              <a:rPr lang="uk-UA" dirty="0" err="1">
                <a:latin typeface="Cambria"/>
                <a:ea typeface="+mn-lt"/>
                <a:cs typeface="+mn-lt"/>
              </a:rPr>
              <a:t>восстания</a:t>
            </a:r>
            <a:r>
              <a:rPr lang="uk-UA" dirty="0">
                <a:latin typeface="Cambria"/>
                <a:ea typeface="+mn-lt"/>
                <a:cs typeface="+mn-lt"/>
              </a:rPr>
              <a:t> в </a:t>
            </a:r>
            <a:r>
              <a:rPr lang="uk-UA" dirty="0">
                <a:latin typeface="Cambria"/>
                <a:ea typeface="+mn-lt"/>
                <a:cs typeface="+mn-lt"/>
                <a:hlinkClick r:id="rId6"/>
              </a:rPr>
              <a:t>1831 году</a:t>
            </a:r>
            <a:r>
              <a:rPr lang="uk-UA" dirty="0">
                <a:latin typeface="Cambria"/>
                <a:ea typeface="+mn-lt"/>
                <a:cs typeface="+mn-lt"/>
              </a:rPr>
              <a:t>, </a:t>
            </a:r>
            <a:r>
              <a:rPr lang="uk-UA" dirty="0" err="1">
                <a:latin typeface="Cambria"/>
                <a:ea typeface="+mn-lt"/>
                <a:cs typeface="+mn-lt"/>
              </a:rPr>
              <a:t>судьбам</a:t>
            </a:r>
            <a:r>
              <a:rPr lang="uk-UA" dirty="0">
                <a:latin typeface="Cambria"/>
                <a:ea typeface="+mn-lt"/>
                <a:cs typeface="+mn-lt"/>
              </a:rPr>
              <a:t> </a:t>
            </a:r>
            <a:r>
              <a:rPr lang="uk-UA" dirty="0" err="1">
                <a:latin typeface="Cambria"/>
                <a:ea typeface="+mn-lt"/>
                <a:cs typeface="+mn-lt"/>
              </a:rPr>
              <a:t>эмиграции</a:t>
            </a:r>
            <a:r>
              <a:rPr lang="uk-UA" dirty="0">
                <a:latin typeface="Cambria"/>
                <a:ea typeface="+mn-lt"/>
                <a:cs typeface="+mn-lt"/>
              </a:rPr>
              <a:t> и </a:t>
            </a:r>
            <a:r>
              <a:rPr lang="uk-UA" dirty="0" err="1">
                <a:latin typeface="Cambria"/>
                <a:ea typeface="+mn-lt"/>
                <a:cs typeface="+mn-lt"/>
              </a:rPr>
              <a:t>польских</a:t>
            </a:r>
            <a:r>
              <a:rPr lang="uk-UA" dirty="0">
                <a:latin typeface="Cambria"/>
                <a:ea typeface="+mn-lt"/>
                <a:cs typeface="+mn-lt"/>
              </a:rPr>
              <a:t> </a:t>
            </a:r>
            <a:r>
              <a:rPr lang="uk-UA" dirty="0" err="1">
                <a:latin typeface="Cambria"/>
                <a:ea typeface="+mn-lt"/>
                <a:cs typeface="+mn-lt"/>
              </a:rPr>
              <a:t>ссыльных</a:t>
            </a:r>
            <a:r>
              <a:rPr lang="uk-UA" dirty="0">
                <a:latin typeface="Cambria"/>
                <a:ea typeface="+mn-lt"/>
                <a:cs typeface="+mn-lt"/>
              </a:rPr>
              <a:t>. В них он </a:t>
            </a:r>
            <a:r>
              <a:rPr lang="uk-UA" dirty="0" err="1">
                <a:latin typeface="Cambria"/>
                <a:ea typeface="+mn-lt"/>
                <a:cs typeface="+mn-lt"/>
              </a:rPr>
              <a:t>выступал</a:t>
            </a:r>
            <a:r>
              <a:rPr lang="uk-UA" dirty="0">
                <a:latin typeface="Cambria"/>
                <a:ea typeface="+mn-lt"/>
                <a:cs typeface="+mn-lt"/>
              </a:rPr>
              <a:t> с </a:t>
            </a:r>
            <a:r>
              <a:rPr lang="uk-UA" dirty="0" err="1">
                <a:latin typeface="Cambria"/>
                <a:ea typeface="+mn-lt"/>
                <a:cs typeface="+mn-lt"/>
              </a:rPr>
              <a:t>позиции</a:t>
            </a:r>
            <a:r>
              <a:rPr lang="uk-UA" dirty="0">
                <a:latin typeface="Cambria"/>
                <a:ea typeface="+mn-lt"/>
                <a:cs typeface="+mn-lt"/>
              </a:rPr>
              <a:t> </a:t>
            </a:r>
            <a:r>
              <a:rPr lang="uk-UA" dirty="0" err="1">
                <a:latin typeface="Cambria"/>
                <a:ea typeface="+mn-lt"/>
                <a:cs typeface="+mn-lt"/>
              </a:rPr>
              <a:t>польской</a:t>
            </a:r>
            <a:r>
              <a:rPr lang="uk-UA" dirty="0">
                <a:latin typeface="Cambria"/>
                <a:ea typeface="+mn-lt"/>
                <a:cs typeface="+mn-lt"/>
              </a:rPr>
              <a:t> </a:t>
            </a:r>
            <a:r>
              <a:rPr lang="uk-UA" dirty="0">
                <a:latin typeface="Cambria"/>
                <a:ea typeface="+mn-lt"/>
                <a:cs typeface="+mn-lt"/>
                <a:hlinkClick r:id="rId7"/>
              </a:rPr>
              <a:t>шляхты</a:t>
            </a:r>
            <a:r>
              <a:rPr lang="uk-UA" dirty="0">
                <a:latin typeface="Cambria"/>
                <a:ea typeface="+mn-lt"/>
                <a:cs typeface="+mn-lt"/>
              </a:rPr>
              <a:t>. Ему </a:t>
            </a:r>
            <a:r>
              <a:rPr lang="uk-UA" dirty="0" err="1">
                <a:latin typeface="Cambria"/>
                <a:ea typeface="+mn-lt"/>
                <a:cs typeface="+mn-lt"/>
              </a:rPr>
              <a:t>принадлежит</a:t>
            </a:r>
            <a:r>
              <a:rPr lang="uk-UA" dirty="0">
                <a:latin typeface="Cambria"/>
                <a:ea typeface="+mn-lt"/>
                <a:cs typeface="+mn-lt"/>
              </a:rPr>
              <a:t> </a:t>
            </a:r>
            <a:r>
              <a:rPr lang="uk-UA" dirty="0" err="1">
                <a:latin typeface="Cambria"/>
                <a:ea typeface="+mn-lt"/>
                <a:cs typeface="+mn-lt"/>
              </a:rPr>
              <a:t>несколько</a:t>
            </a:r>
            <a:r>
              <a:rPr lang="uk-UA" dirty="0">
                <a:latin typeface="Cambria"/>
                <a:ea typeface="+mn-lt"/>
                <a:cs typeface="+mn-lt"/>
              </a:rPr>
              <a:t> </a:t>
            </a:r>
            <a:r>
              <a:rPr lang="uk-UA" dirty="0" err="1">
                <a:latin typeface="Cambria"/>
                <a:ea typeface="+mn-lt"/>
                <a:cs typeface="+mn-lt"/>
              </a:rPr>
              <a:t>сочинений</a:t>
            </a:r>
            <a:r>
              <a:rPr lang="uk-UA" dirty="0">
                <a:latin typeface="Cambria"/>
                <a:ea typeface="+mn-lt"/>
                <a:cs typeface="+mn-lt"/>
              </a:rPr>
              <a:t> в жанре </a:t>
            </a:r>
            <a:r>
              <a:rPr lang="uk-UA" dirty="0" err="1">
                <a:latin typeface="Cambria"/>
                <a:ea typeface="+mn-lt"/>
                <a:cs typeface="+mn-lt"/>
              </a:rPr>
              <a:t>исторической</a:t>
            </a:r>
            <a:r>
              <a:rPr lang="uk-UA" dirty="0">
                <a:latin typeface="Cambria"/>
                <a:ea typeface="+mn-lt"/>
                <a:cs typeface="+mn-lt"/>
              </a:rPr>
              <a:t> </a:t>
            </a:r>
            <a:r>
              <a:rPr lang="uk-UA" dirty="0" err="1">
                <a:latin typeface="Cambria"/>
                <a:ea typeface="+mn-lt"/>
                <a:cs typeface="+mn-lt"/>
              </a:rPr>
              <a:t>прозы</a:t>
            </a:r>
            <a:r>
              <a:rPr lang="uk-UA" dirty="0">
                <a:latin typeface="Cambria"/>
                <a:ea typeface="+mn-lt"/>
                <a:cs typeface="+mn-lt"/>
              </a:rPr>
              <a:t>.</a:t>
            </a:r>
            <a:endParaRPr lang="uk-UA" dirty="0"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746659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900BF-9BC0-4A23-B086-6476A8ADE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>
                <a:latin typeface="Cambria"/>
                <a:ea typeface="+mj-lt"/>
                <a:cs typeface="+mj-lt"/>
              </a:rPr>
              <a:t>Другие</a:t>
            </a:r>
            <a:r>
              <a:rPr lang="uk-UA" dirty="0">
                <a:latin typeface="Cambria"/>
                <a:ea typeface="+mj-lt"/>
                <a:cs typeface="+mj-lt"/>
              </a:rPr>
              <a:t> </a:t>
            </a:r>
            <a:r>
              <a:rPr lang="uk-UA" dirty="0" err="1">
                <a:latin typeface="Cambria"/>
                <a:ea typeface="+mj-lt"/>
                <a:cs typeface="+mj-lt"/>
              </a:rPr>
              <a:t>произведения</a:t>
            </a:r>
            <a:endParaRPr lang="uk-UA" dirty="0" err="1">
              <a:latin typeface="Cambri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CC9D4-B393-4B10-AD3A-8BAEF7A74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862616"/>
            <a:ext cx="10058400" cy="501407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uk-UA" b="1" dirty="0" err="1">
                <a:ea typeface="+mn-lt"/>
                <a:cs typeface="+mn-lt"/>
              </a:rPr>
              <a:t>Стихотворения</a:t>
            </a:r>
            <a:endParaRPr lang="uk-UA" dirty="0" err="1"/>
          </a:p>
          <a:p>
            <a:r>
              <a:rPr lang="uk-UA" dirty="0">
                <a:latin typeface="Cambria"/>
                <a:ea typeface="+mn-lt"/>
                <a:cs typeface="+mn-lt"/>
              </a:rPr>
              <a:t>«</a:t>
            </a:r>
            <a:r>
              <a:rPr lang="uk-UA" dirty="0" err="1">
                <a:latin typeface="Cambria"/>
                <a:ea typeface="+mn-lt"/>
                <a:cs typeface="+mn-lt"/>
              </a:rPr>
              <a:t>Гимн</a:t>
            </a:r>
            <a:r>
              <a:rPr lang="uk-UA" dirty="0">
                <a:latin typeface="Cambria"/>
                <a:ea typeface="+mn-lt"/>
                <a:cs typeface="+mn-lt"/>
              </a:rPr>
              <a:t>» (</a:t>
            </a:r>
            <a:r>
              <a:rPr lang="uk-UA" dirty="0" err="1">
                <a:latin typeface="Cambria"/>
                <a:ea typeface="+mn-lt"/>
                <a:cs typeface="+mn-lt"/>
              </a:rPr>
              <a:t>Грустно</a:t>
            </a:r>
            <a:r>
              <a:rPr lang="uk-UA" dirty="0">
                <a:latin typeface="Cambria"/>
                <a:ea typeface="+mn-lt"/>
                <a:cs typeface="+mn-lt"/>
              </a:rPr>
              <a:t> мне, Боже) (</a:t>
            </a:r>
            <a:r>
              <a:rPr lang="uk-UA" dirty="0" err="1">
                <a:latin typeface="Cambria"/>
                <a:ea typeface="+mn-lt"/>
                <a:cs typeface="+mn-lt"/>
              </a:rPr>
              <a:t>Hymn</a:t>
            </a:r>
            <a:r>
              <a:rPr lang="uk-UA" dirty="0">
                <a:latin typeface="Cambria"/>
                <a:ea typeface="+mn-lt"/>
                <a:cs typeface="+mn-lt"/>
              </a:rPr>
              <a:t> (</a:t>
            </a:r>
            <a:r>
              <a:rPr lang="uk-UA" dirty="0" err="1">
                <a:latin typeface="Cambria"/>
                <a:ea typeface="+mn-lt"/>
                <a:cs typeface="+mn-lt"/>
              </a:rPr>
              <a:t>Smutno</a:t>
            </a:r>
            <a:r>
              <a:rPr lang="uk-UA" dirty="0">
                <a:latin typeface="Cambria"/>
                <a:ea typeface="+mn-lt"/>
                <a:cs typeface="+mn-lt"/>
              </a:rPr>
              <a:t> mi, </a:t>
            </a:r>
            <a:r>
              <a:rPr lang="uk-UA" dirty="0" err="1">
                <a:latin typeface="Cambria"/>
                <a:ea typeface="+mn-lt"/>
                <a:cs typeface="+mn-lt"/>
              </a:rPr>
              <a:t>Boże</a:t>
            </a:r>
            <a:r>
              <a:rPr lang="uk-UA" dirty="0">
                <a:latin typeface="Cambria"/>
                <a:ea typeface="+mn-lt"/>
                <a:cs typeface="+mn-lt"/>
              </a:rPr>
              <a:t>!)) (1836)</a:t>
            </a:r>
            <a:endParaRPr lang="uk-UA" dirty="0">
              <a:latin typeface="Cambria"/>
            </a:endParaRPr>
          </a:p>
          <a:p>
            <a:r>
              <a:rPr lang="uk-UA" b="1" dirty="0" err="1">
                <a:latin typeface="Cambria"/>
                <a:ea typeface="+mn-lt"/>
                <a:cs typeface="+mn-lt"/>
              </a:rPr>
              <a:t>Драмы</a:t>
            </a:r>
            <a:endParaRPr lang="uk-UA" dirty="0" err="1">
              <a:latin typeface="Cambria"/>
            </a:endParaRPr>
          </a:p>
          <a:p>
            <a:r>
              <a:rPr lang="uk-UA" dirty="0">
                <a:latin typeface="Cambria"/>
                <a:ea typeface="+mn-lt"/>
                <a:cs typeface="+mn-lt"/>
              </a:rPr>
              <a:t>«</a:t>
            </a:r>
            <a:r>
              <a:rPr lang="uk-UA" dirty="0" err="1">
                <a:latin typeface="Cambria"/>
                <a:ea typeface="+mn-lt"/>
                <a:cs typeface="+mn-lt"/>
              </a:rPr>
              <a:t>Мария</a:t>
            </a:r>
            <a:r>
              <a:rPr lang="uk-UA" dirty="0">
                <a:latin typeface="Cambria"/>
                <a:ea typeface="+mn-lt"/>
                <a:cs typeface="+mn-lt"/>
              </a:rPr>
              <a:t> Стюарт» (</a:t>
            </a:r>
            <a:r>
              <a:rPr lang="pl" i="1" dirty="0">
                <a:ea typeface="+mn-lt"/>
                <a:cs typeface="+mn-lt"/>
              </a:rPr>
              <a:t>„Maria Stuart“</a:t>
            </a:r>
            <a:r>
              <a:rPr lang="uk-UA" dirty="0">
                <a:latin typeface="Cambria"/>
                <a:ea typeface="+mn-lt"/>
                <a:cs typeface="+mn-lt"/>
              </a:rPr>
              <a:t>, </a:t>
            </a:r>
            <a:r>
              <a:rPr lang="uk-UA" dirty="0">
                <a:latin typeface="Cambria"/>
                <a:ea typeface="+mn-lt"/>
                <a:cs typeface="+mn-lt"/>
                <a:hlinkClick r:id="rId2"/>
              </a:rPr>
              <a:t>1830</a:t>
            </a:r>
            <a:r>
              <a:rPr lang="uk-UA" dirty="0">
                <a:latin typeface="Cambria"/>
                <a:ea typeface="+mn-lt"/>
                <a:cs typeface="+mn-lt"/>
              </a:rPr>
              <a:t>)</a:t>
            </a:r>
            <a:endParaRPr lang="uk-UA" dirty="0">
              <a:latin typeface="Cambria"/>
            </a:endParaRPr>
          </a:p>
          <a:p>
            <a:r>
              <a:rPr lang="uk-UA" dirty="0">
                <a:latin typeface="Cambria"/>
                <a:ea typeface="+mn-lt"/>
                <a:cs typeface="+mn-lt"/>
              </a:rPr>
              <a:t>«</a:t>
            </a:r>
            <a:r>
              <a:rPr lang="uk-UA" dirty="0" err="1">
                <a:latin typeface="Cambria"/>
                <a:ea typeface="+mn-lt"/>
                <a:cs typeface="+mn-lt"/>
              </a:rPr>
              <a:t>Миндовг</a:t>
            </a:r>
            <a:r>
              <a:rPr lang="uk-UA" dirty="0">
                <a:latin typeface="Cambria"/>
                <a:ea typeface="+mn-lt"/>
                <a:cs typeface="+mn-lt"/>
              </a:rPr>
              <a:t>, король </a:t>
            </a:r>
            <a:r>
              <a:rPr lang="uk-UA" dirty="0" err="1">
                <a:latin typeface="Cambria"/>
                <a:ea typeface="+mn-lt"/>
                <a:cs typeface="+mn-lt"/>
              </a:rPr>
              <a:t>литовский</a:t>
            </a:r>
            <a:r>
              <a:rPr lang="uk-UA" dirty="0">
                <a:latin typeface="Cambria"/>
                <a:ea typeface="+mn-lt"/>
                <a:cs typeface="+mn-lt"/>
              </a:rPr>
              <a:t>» (</a:t>
            </a:r>
            <a:r>
              <a:rPr lang="pl" i="1" dirty="0">
                <a:ea typeface="+mn-lt"/>
                <a:cs typeface="+mn-lt"/>
              </a:rPr>
              <a:t>„Mindowe“</a:t>
            </a:r>
            <a:r>
              <a:rPr lang="uk-UA" dirty="0">
                <a:latin typeface="Cambria"/>
                <a:ea typeface="+mn-lt"/>
                <a:cs typeface="+mn-lt"/>
              </a:rPr>
              <a:t>, </a:t>
            </a:r>
            <a:r>
              <a:rPr lang="uk-UA" dirty="0">
                <a:latin typeface="Cambria"/>
                <a:ea typeface="+mn-lt"/>
                <a:cs typeface="+mn-lt"/>
                <a:hlinkClick r:id="rId3"/>
              </a:rPr>
              <a:t>1831</a:t>
            </a:r>
            <a:r>
              <a:rPr lang="uk-UA" dirty="0">
                <a:latin typeface="Cambria"/>
                <a:ea typeface="+mn-lt"/>
                <a:cs typeface="+mn-lt"/>
              </a:rPr>
              <a:t>)</a:t>
            </a:r>
            <a:endParaRPr lang="uk-UA" dirty="0">
              <a:latin typeface="Cambria"/>
            </a:endParaRPr>
          </a:p>
          <a:p>
            <a:r>
              <a:rPr lang="uk-UA" dirty="0">
                <a:latin typeface="Cambria"/>
                <a:ea typeface="+mn-lt"/>
                <a:cs typeface="+mn-lt"/>
              </a:rPr>
              <a:t>«</a:t>
            </a:r>
            <a:r>
              <a:rPr lang="uk-UA" dirty="0" err="1">
                <a:latin typeface="Cambria"/>
                <a:ea typeface="+mn-lt"/>
                <a:cs typeface="+mn-lt"/>
              </a:rPr>
              <a:t>Кордиан</a:t>
            </a:r>
            <a:r>
              <a:rPr lang="uk-UA" dirty="0">
                <a:latin typeface="Cambria"/>
                <a:ea typeface="+mn-lt"/>
                <a:cs typeface="+mn-lt"/>
              </a:rPr>
              <a:t>» (</a:t>
            </a:r>
            <a:r>
              <a:rPr lang="pl" i="1" dirty="0">
                <a:ea typeface="+mn-lt"/>
                <a:cs typeface="+mn-lt"/>
              </a:rPr>
              <a:t>„Kordian“</a:t>
            </a:r>
            <a:r>
              <a:rPr lang="uk-UA" dirty="0">
                <a:latin typeface="Cambria"/>
                <a:ea typeface="+mn-lt"/>
                <a:cs typeface="+mn-lt"/>
              </a:rPr>
              <a:t>, </a:t>
            </a:r>
            <a:r>
              <a:rPr lang="uk-UA" dirty="0">
                <a:latin typeface="Cambria"/>
                <a:ea typeface="+mn-lt"/>
                <a:cs typeface="+mn-lt"/>
                <a:hlinkClick r:id="rId4"/>
              </a:rPr>
              <a:t>1834</a:t>
            </a:r>
            <a:r>
              <a:rPr lang="uk-UA" dirty="0">
                <a:latin typeface="Cambria"/>
                <a:ea typeface="+mn-lt"/>
                <a:cs typeface="+mn-lt"/>
              </a:rPr>
              <a:t>)</a:t>
            </a:r>
            <a:endParaRPr lang="uk-UA" dirty="0">
              <a:latin typeface="Cambria"/>
            </a:endParaRPr>
          </a:p>
          <a:p>
            <a:r>
              <a:rPr lang="uk-UA" dirty="0">
                <a:latin typeface="Cambria"/>
                <a:ea typeface="+mn-lt"/>
                <a:cs typeface="+mn-lt"/>
              </a:rPr>
              <a:t>«</a:t>
            </a:r>
            <a:r>
              <a:rPr lang="uk-UA" dirty="0" err="1">
                <a:latin typeface="Cambria"/>
                <a:ea typeface="+mn-lt"/>
                <a:cs typeface="+mn-lt"/>
              </a:rPr>
              <a:t>Балладына</a:t>
            </a:r>
            <a:r>
              <a:rPr lang="uk-UA" dirty="0">
                <a:latin typeface="Cambria"/>
                <a:ea typeface="+mn-lt"/>
                <a:cs typeface="+mn-lt"/>
              </a:rPr>
              <a:t>» (</a:t>
            </a:r>
            <a:r>
              <a:rPr lang="pl" i="1" dirty="0">
                <a:ea typeface="+mn-lt"/>
                <a:cs typeface="+mn-lt"/>
              </a:rPr>
              <a:t>„Balladyna“</a:t>
            </a:r>
            <a:r>
              <a:rPr lang="uk-UA" dirty="0">
                <a:latin typeface="Cambria"/>
                <a:ea typeface="+mn-lt"/>
                <a:cs typeface="+mn-lt"/>
              </a:rPr>
              <a:t>, </a:t>
            </a:r>
            <a:r>
              <a:rPr lang="uk-UA" dirty="0">
                <a:latin typeface="Cambria"/>
                <a:ea typeface="+mn-lt"/>
                <a:cs typeface="+mn-lt"/>
                <a:hlinkClick r:id="rId4"/>
              </a:rPr>
              <a:t>1834</a:t>
            </a:r>
            <a:r>
              <a:rPr lang="uk-UA" dirty="0">
                <a:latin typeface="Cambria"/>
                <a:ea typeface="+mn-lt"/>
                <a:cs typeface="+mn-lt"/>
              </a:rPr>
              <a:t>; </a:t>
            </a:r>
            <a:r>
              <a:rPr lang="uk-UA" dirty="0" err="1">
                <a:latin typeface="Cambria"/>
                <a:ea typeface="+mn-lt"/>
                <a:cs typeface="+mn-lt"/>
              </a:rPr>
              <a:t>опубликован</a:t>
            </a:r>
            <a:r>
              <a:rPr lang="uk-UA" dirty="0">
                <a:latin typeface="Cambria"/>
                <a:ea typeface="+mn-lt"/>
                <a:cs typeface="+mn-lt"/>
              </a:rPr>
              <a:t> </a:t>
            </a:r>
            <a:r>
              <a:rPr lang="uk-UA" dirty="0">
                <a:latin typeface="Cambria"/>
                <a:ea typeface="+mn-lt"/>
                <a:cs typeface="+mn-lt"/>
                <a:hlinkClick r:id="rId5"/>
              </a:rPr>
              <a:t>1839</a:t>
            </a:r>
            <a:r>
              <a:rPr lang="uk-UA" dirty="0">
                <a:latin typeface="Cambria"/>
                <a:ea typeface="+mn-lt"/>
                <a:cs typeface="+mn-lt"/>
              </a:rPr>
              <a:t>)</a:t>
            </a:r>
            <a:endParaRPr lang="uk-UA" dirty="0">
              <a:latin typeface="Cambria"/>
            </a:endParaRPr>
          </a:p>
          <a:p>
            <a:r>
              <a:rPr lang="uk-UA" dirty="0">
                <a:latin typeface="Cambria"/>
                <a:ea typeface="+mn-lt"/>
                <a:cs typeface="+mn-lt"/>
              </a:rPr>
              <a:t>«</a:t>
            </a:r>
            <a:r>
              <a:rPr lang="uk-UA" dirty="0" err="1">
                <a:latin typeface="Cambria"/>
                <a:ea typeface="+mn-lt"/>
                <a:cs typeface="+mn-lt"/>
              </a:rPr>
              <a:t>Горштыньский</a:t>
            </a:r>
            <a:r>
              <a:rPr lang="uk-UA" dirty="0">
                <a:latin typeface="Cambria"/>
                <a:ea typeface="+mn-lt"/>
                <a:cs typeface="+mn-lt"/>
              </a:rPr>
              <a:t>» (</a:t>
            </a:r>
            <a:r>
              <a:rPr lang="pl" i="1" dirty="0">
                <a:ea typeface="+mn-lt"/>
                <a:cs typeface="+mn-lt"/>
              </a:rPr>
              <a:t>„</a:t>
            </a:r>
            <a:r>
              <a:rPr lang="pl" i="1" dirty="0" err="1">
                <a:ea typeface="+mn-lt"/>
                <a:cs typeface="+mn-lt"/>
              </a:rPr>
              <a:t>Horsztyński</a:t>
            </a:r>
            <a:r>
              <a:rPr lang="pl" i="1" dirty="0">
                <a:ea typeface="+mn-lt"/>
                <a:cs typeface="+mn-lt"/>
              </a:rPr>
              <a:t>“</a:t>
            </a:r>
            <a:r>
              <a:rPr lang="uk-UA" dirty="0">
                <a:latin typeface="Cambria"/>
                <a:ea typeface="+mn-lt"/>
                <a:cs typeface="+mn-lt"/>
              </a:rPr>
              <a:t>, </a:t>
            </a:r>
            <a:r>
              <a:rPr lang="uk-UA" dirty="0">
                <a:latin typeface="Cambria"/>
                <a:ea typeface="+mn-lt"/>
                <a:cs typeface="+mn-lt"/>
                <a:hlinkClick r:id="rId6"/>
              </a:rPr>
              <a:t>1835</a:t>
            </a:r>
            <a:r>
              <a:rPr lang="uk-UA" dirty="0">
                <a:latin typeface="Cambria"/>
                <a:ea typeface="+mn-lt"/>
                <a:cs typeface="+mn-lt"/>
              </a:rPr>
              <a:t>; </a:t>
            </a:r>
            <a:r>
              <a:rPr lang="uk-UA" dirty="0" err="1">
                <a:latin typeface="Cambria"/>
                <a:ea typeface="+mn-lt"/>
                <a:cs typeface="+mn-lt"/>
              </a:rPr>
              <a:t>опубликована</a:t>
            </a:r>
            <a:r>
              <a:rPr lang="uk-UA" dirty="0">
                <a:latin typeface="Cambria"/>
                <a:ea typeface="+mn-lt"/>
                <a:cs typeface="+mn-lt"/>
              </a:rPr>
              <a:t> </a:t>
            </a:r>
            <a:r>
              <a:rPr lang="uk-UA" dirty="0">
                <a:latin typeface="Cambria"/>
                <a:ea typeface="+mn-lt"/>
                <a:cs typeface="+mn-lt"/>
                <a:hlinkClick r:id="rId7"/>
              </a:rPr>
              <a:t>1881</a:t>
            </a:r>
            <a:r>
              <a:rPr lang="uk-UA" dirty="0">
                <a:latin typeface="Cambria"/>
                <a:ea typeface="+mn-lt"/>
                <a:cs typeface="+mn-lt"/>
              </a:rPr>
              <a:t>)</a:t>
            </a:r>
            <a:endParaRPr lang="uk-UA" dirty="0">
              <a:latin typeface="Cambria"/>
            </a:endParaRPr>
          </a:p>
          <a:p>
            <a:r>
              <a:rPr lang="uk-UA" dirty="0">
                <a:ea typeface="+mn-lt"/>
                <a:cs typeface="+mn-lt"/>
              </a:rPr>
              <a:t>«</a:t>
            </a:r>
            <a:r>
              <a:rPr lang="uk-UA" dirty="0" err="1">
                <a:ea typeface="+mn-lt"/>
                <a:cs typeface="+mn-lt"/>
              </a:rPr>
              <a:t>Лилла</a:t>
            </a:r>
            <a:r>
              <a:rPr lang="uk-UA" dirty="0">
                <a:ea typeface="+mn-lt"/>
                <a:cs typeface="+mn-lt"/>
              </a:rPr>
              <a:t> </a:t>
            </a:r>
            <a:r>
              <a:rPr lang="uk-UA" dirty="0" err="1">
                <a:ea typeface="+mn-lt"/>
                <a:cs typeface="+mn-lt"/>
              </a:rPr>
              <a:t>Венеда</a:t>
            </a:r>
            <a:r>
              <a:rPr lang="uk-UA" dirty="0">
                <a:ea typeface="+mn-lt"/>
                <a:cs typeface="+mn-lt"/>
              </a:rPr>
              <a:t>» (</a:t>
            </a:r>
            <a:r>
              <a:rPr lang="pl" i="1" dirty="0">
                <a:ea typeface="+mn-lt"/>
                <a:cs typeface="+mn-lt"/>
              </a:rPr>
              <a:t>„Lilla Weneda“</a:t>
            </a:r>
            <a:r>
              <a:rPr lang="uk-UA" dirty="0">
                <a:ea typeface="+mn-lt"/>
                <a:cs typeface="+mn-lt"/>
              </a:rPr>
              <a:t>, </a:t>
            </a:r>
            <a:r>
              <a:rPr lang="uk-UA" dirty="0">
                <a:ea typeface="+mn-lt"/>
                <a:cs typeface="+mn-lt"/>
                <a:hlinkClick r:id="rId5"/>
              </a:rPr>
              <a:t>1839</a:t>
            </a:r>
            <a:r>
              <a:rPr lang="uk-UA" dirty="0">
                <a:ea typeface="+mn-lt"/>
                <a:cs typeface="+mn-lt"/>
              </a:rPr>
              <a:t>)</a:t>
            </a:r>
            <a:endParaRPr lang="uk-UA" dirty="0"/>
          </a:p>
          <a:p>
            <a:r>
              <a:rPr lang="uk-UA" dirty="0">
                <a:ea typeface="+mn-lt"/>
                <a:cs typeface="+mn-lt"/>
              </a:rPr>
              <a:t>«Мазепа» (</a:t>
            </a:r>
            <a:r>
              <a:rPr lang="pl" i="1" dirty="0">
                <a:ea typeface="+mn-lt"/>
                <a:cs typeface="+mn-lt"/>
              </a:rPr>
              <a:t>„Mazepa“</a:t>
            </a:r>
            <a:r>
              <a:rPr lang="uk-UA" dirty="0">
                <a:ea typeface="+mn-lt"/>
                <a:cs typeface="+mn-lt"/>
              </a:rPr>
              <a:t>, </a:t>
            </a:r>
            <a:r>
              <a:rPr lang="uk-UA" dirty="0">
                <a:ea typeface="+mn-lt"/>
                <a:cs typeface="+mn-lt"/>
                <a:hlinkClick r:id="rId5"/>
              </a:rPr>
              <a:t>1839</a:t>
            </a:r>
            <a:r>
              <a:rPr lang="uk-UA" dirty="0">
                <a:ea typeface="+mn-lt"/>
                <a:cs typeface="+mn-lt"/>
              </a:rPr>
              <a:t>)</a:t>
            </a:r>
            <a:endParaRPr lang="uk-UA" dirty="0"/>
          </a:p>
          <a:p>
            <a:r>
              <a:rPr lang="uk-UA" dirty="0">
                <a:ea typeface="+mn-lt"/>
                <a:cs typeface="+mn-lt"/>
              </a:rPr>
              <a:t>«</a:t>
            </a:r>
            <a:r>
              <a:rPr lang="uk-UA" dirty="0" err="1">
                <a:ea typeface="+mn-lt"/>
                <a:cs typeface="+mn-lt"/>
              </a:rPr>
              <a:t>Серебряный</a:t>
            </a:r>
            <a:r>
              <a:rPr lang="uk-UA" dirty="0">
                <a:ea typeface="+mn-lt"/>
                <a:cs typeface="+mn-lt"/>
              </a:rPr>
              <a:t> сон </a:t>
            </a:r>
            <a:r>
              <a:rPr lang="uk-UA" dirty="0" err="1">
                <a:ea typeface="+mn-lt"/>
                <a:cs typeface="+mn-lt"/>
              </a:rPr>
              <a:t>Соломеи</a:t>
            </a:r>
            <a:r>
              <a:rPr lang="uk-UA" dirty="0">
                <a:ea typeface="+mn-lt"/>
                <a:cs typeface="+mn-lt"/>
              </a:rPr>
              <a:t>» (</a:t>
            </a:r>
            <a:r>
              <a:rPr lang="pl" i="1" dirty="0">
                <a:ea typeface="+mn-lt"/>
                <a:cs typeface="+mn-lt"/>
              </a:rPr>
              <a:t>„Sen srebrny Salomei“</a:t>
            </a:r>
            <a:r>
              <a:rPr lang="uk-UA" dirty="0">
                <a:ea typeface="+mn-lt"/>
                <a:cs typeface="+mn-lt"/>
              </a:rPr>
              <a:t>, </a:t>
            </a:r>
            <a:r>
              <a:rPr lang="uk-UA" dirty="0">
                <a:ea typeface="+mn-lt"/>
                <a:cs typeface="+mn-lt"/>
                <a:hlinkClick r:id="rId8"/>
              </a:rPr>
              <a:t>1843</a:t>
            </a:r>
            <a:r>
              <a:rPr lang="uk-UA" dirty="0">
                <a:ea typeface="+mn-lt"/>
                <a:cs typeface="+mn-lt"/>
              </a:rPr>
              <a:t>)</a:t>
            </a:r>
            <a:endParaRPr lang="uk-UA" dirty="0"/>
          </a:p>
          <a:p>
            <a:r>
              <a:rPr lang="uk-UA" dirty="0">
                <a:latin typeface="Cambria"/>
                <a:ea typeface="+mn-lt"/>
                <a:cs typeface="+mn-lt"/>
              </a:rPr>
              <a:t>«</a:t>
            </a:r>
            <a:r>
              <a:rPr lang="uk-UA" dirty="0" err="1">
                <a:latin typeface="Cambria"/>
                <a:ea typeface="+mn-lt"/>
                <a:cs typeface="+mn-lt"/>
              </a:rPr>
              <a:t>Фантазии</a:t>
            </a:r>
            <a:r>
              <a:rPr lang="uk-UA" dirty="0">
                <a:latin typeface="Cambria"/>
                <a:ea typeface="+mn-lt"/>
                <a:cs typeface="+mn-lt"/>
              </a:rPr>
              <a:t>» (</a:t>
            </a:r>
            <a:r>
              <a:rPr lang="pl" i="1" dirty="0">
                <a:ea typeface="+mn-lt"/>
                <a:cs typeface="+mn-lt"/>
              </a:rPr>
              <a:t>„Fantazy“</a:t>
            </a:r>
            <a:r>
              <a:rPr lang="uk-UA" dirty="0">
                <a:latin typeface="Cambria"/>
                <a:ea typeface="+mn-lt"/>
                <a:cs typeface="+mn-lt"/>
              </a:rPr>
              <a:t>, 1841; </a:t>
            </a:r>
            <a:r>
              <a:rPr lang="uk-UA" dirty="0">
                <a:latin typeface="Cambria"/>
                <a:ea typeface="+mn-lt"/>
                <a:cs typeface="+mn-lt"/>
                <a:hlinkClick r:id="rId9"/>
              </a:rPr>
              <a:t>1845</a:t>
            </a:r>
            <a:r>
              <a:rPr lang="uk-UA" dirty="0">
                <a:latin typeface="Cambria"/>
                <a:ea typeface="+mn-lt"/>
                <a:cs typeface="+mn-lt"/>
              </a:rPr>
              <a:t>—</a:t>
            </a:r>
            <a:r>
              <a:rPr lang="uk-UA" dirty="0">
                <a:latin typeface="Cambria"/>
                <a:ea typeface="+mn-lt"/>
                <a:cs typeface="+mn-lt"/>
                <a:hlinkClick r:id="rId10"/>
              </a:rPr>
              <a:t>1846</a:t>
            </a:r>
            <a:r>
              <a:rPr lang="uk-UA" dirty="0">
                <a:latin typeface="Cambria"/>
                <a:ea typeface="+mn-lt"/>
                <a:cs typeface="+mn-lt"/>
              </a:rPr>
              <a:t>)</a:t>
            </a:r>
            <a:endParaRPr lang="uk-UA" dirty="0">
              <a:latin typeface="Cambria"/>
            </a:endParaRPr>
          </a:p>
          <a:p>
            <a:r>
              <a:rPr lang="uk-UA" dirty="0">
                <a:ea typeface="+mn-lt"/>
                <a:cs typeface="+mn-lt"/>
              </a:rPr>
              <a:t>«</a:t>
            </a:r>
            <a:r>
              <a:rPr lang="uk-UA" dirty="0" err="1">
                <a:ea typeface="+mn-lt"/>
                <a:cs typeface="+mn-lt"/>
              </a:rPr>
              <a:t>Ксёндз</a:t>
            </a:r>
            <a:r>
              <a:rPr lang="uk-UA" dirty="0">
                <a:ea typeface="+mn-lt"/>
                <a:cs typeface="+mn-lt"/>
              </a:rPr>
              <a:t> </a:t>
            </a:r>
            <a:r>
              <a:rPr lang="uk-UA" dirty="0" err="1">
                <a:ea typeface="+mn-lt"/>
                <a:cs typeface="+mn-lt"/>
              </a:rPr>
              <a:t>Марек</a:t>
            </a:r>
            <a:r>
              <a:rPr lang="uk-UA" dirty="0">
                <a:ea typeface="+mn-lt"/>
                <a:cs typeface="+mn-lt"/>
              </a:rPr>
              <a:t>» (</a:t>
            </a:r>
            <a:r>
              <a:rPr lang="pl" i="1" dirty="0">
                <a:ea typeface="+mn-lt"/>
                <a:cs typeface="+mn-lt"/>
              </a:rPr>
              <a:t>„Ksiądz Marek“</a:t>
            </a:r>
            <a:r>
              <a:rPr lang="uk-UA" dirty="0">
                <a:ea typeface="+mn-lt"/>
                <a:cs typeface="+mn-lt"/>
              </a:rPr>
              <a:t>, </a:t>
            </a:r>
            <a:r>
              <a:rPr lang="uk-UA" dirty="0">
                <a:ea typeface="+mn-lt"/>
                <a:cs typeface="+mn-lt"/>
                <a:hlinkClick r:id="rId8"/>
              </a:rPr>
              <a:t>1843</a:t>
            </a:r>
            <a:r>
              <a:rPr lang="uk-UA" dirty="0">
                <a:ea typeface="+mn-lt"/>
                <a:cs typeface="+mn-lt"/>
              </a:rPr>
              <a:t>)</a:t>
            </a:r>
            <a:endParaRPr lang="uk-UA" dirty="0"/>
          </a:p>
          <a:p>
            <a:endParaRPr lang="uk-UA" dirty="0"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054702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B95B5-5B2E-4A70-A702-57BDE6CDA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641" y="338616"/>
            <a:ext cx="10561607" cy="627928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dirty="0"/>
              <a:t>Постановки на </a:t>
            </a:r>
            <a:r>
              <a:rPr lang="uk-UA" dirty="0" err="1"/>
              <a:t>русском</a:t>
            </a:r>
            <a:r>
              <a:rPr lang="uk-UA" dirty="0"/>
              <a:t> </a:t>
            </a:r>
            <a:r>
              <a:rPr lang="uk-UA" dirty="0" err="1"/>
              <a:t>языке</a:t>
            </a:r>
            <a:r>
              <a:rPr lang="uk-UA" dirty="0"/>
              <a:t>[</a:t>
            </a:r>
            <a:r>
              <a:rPr lang="uk-UA" dirty="0">
                <a:hlinkClick r:id="rId2"/>
              </a:rPr>
              <a:t>править</a:t>
            </a:r>
            <a:r>
              <a:rPr lang="uk-UA" dirty="0"/>
              <a:t> | </a:t>
            </a:r>
            <a:r>
              <a:rPr lang="uk-UA" dirty="0">
                <a:hlinkClick r:id="rId3"/>
              </a:rPr>
              <a:t>править код</a:t>
            </a:r>
            <a:r>
              <a:rPr lang="uk-UA" dirty="0"/>
              <a:t>]</a:t>
            </a:r>
          </a:p>
          <a:p>
            <a:r>
              <a:rPr lang="uk-UA" dirty="0" err="1">
                <a:ea typeface="+mn-lt"/>
                <a:cs typeface="+mn-lt"/>
              </a:rPr>
              <a:t>Польский</a:t>
            </a:r>
            <a:r>
              <a:rPr lang="uk-UA" dirty="0">
                <a:ea typeface="+mn-lt"/>
                <a:cs typeface="+mn-lt"/>
              </a:rPr>
              <a:t> театр в </a:t>
            </a:r>
            <a:r>
              <a:rPr lang="uk-UA" dirty="0" err="1">
                <a:ea typeface="+mn-lt"/>
                <a:cs typeface="+mn-lt"/>
              </a:rPr>
              <a:t>Москве</a:t>
            </a:r>
            <a:r>
              <a:rPr lang="uk-UA" dirty="0">
                <a:ea typeface="+mn-lt"/>
                <a:cs typeface="+mn-lt"/>
              </a:rPr>
              <a:t>. «</a:t>
            </a:r>
            <a:r>
              <a:rPr lang="uk-UA" dirty="0" err="1">
                <a:ea typeface="+mn-lt"/>
                <a:cs typeface="+mn-lt"/>
              </a:rPr>
              <a:t>Мария</a:t>
            </a:r>
            <a:r>
              <a:rPr lang="uk-UA" dirty="0">
                <a:ea typeface="+mn-lt"/>
                <a:cs typeface="+mn-lt"/>
              </a:rPr>
              <a:t> </a:t>
            </a:r>
            <a:r>
              <a:rPr lang="uk-UA" dirty="0" err="1">
                <a:ea typeface="+mn-lt"/>
                <a:cs typeface="+mn-lt"/>
              </a:rPr>
              <a:t>Сюарт</a:t>
            </a:r>
            <a:r>
              <a:rPr lang="uk-UA" dirty="0">
                <a:ea typeface="+mn-lt"/>
                <a:cs typeface="+mn-lt"/>
              </a:rPr>
              <a:t>» (2012) — </a:t>
            </a:r>
            <a:r>
              <a:rPr lang="uk-UA" dirty="0" err="1">
                <a:ea typeface="+mn-lt"/>
                <a:cs typeface="+mn-lt"/>
              </a:rPr>
              <a:t>режиссёр</a:t>
            </a:r>
            <a:r>
              <a:rPr lang="uk-UA" dirty="0">
                <a:ea typeface="+mn-lt"/>
                <a:cs typeface="+mn-lt"/>
              </a:rPr>
              <a:t> </a:t>
            </a:r>
            <a:r>
              <a:rPr lang="uk-UA" dirty="0">
                <a:ea typeface="+mn-lt"/>
                <a:cs typeface="+mn-lt"/>
                <a:hlinkClick r:id="rId4"/>
              </a:rPr>
              <a:t>Евгений Лавренчук</a:t>
            </a:r>
            <a:endParaRPr lang="uk-UA">
              <a:ea typeface="+mn-lt"/>
              <a:cs typeface="+mn-lt"/>
            </a:endParaRPr>
          </a:p>
          <a:p>
            <a:r>
              <a:rPr lang="uk-UA" b="1" dirty="0" err="1">
                <a:ea typeface="+mn-lt"/>
                <a:cs typeface="+mn-lt"/>
              </a:rPr>
              <a:t>Поэма</a:t>
            </a:r>
            <a:r>
              <a:rPr lang="uk-UA" b="1" dirty="0">
                <a:ea typeface="+mn-lt"/>
                <a:cs typeface="+mn-lt"/>
              </a:rPr>
              <a:t> в </a:t>
            </a:r>
            <a:r>
              <a:rPr lang="uk-UA" b="1" dirty="0" err="1">
                <a:ea typeface="+mn-lt"/>
                <a:cs typeface="+mn-lt"/>
              </a:rPr>
              <a:t>прозе</a:t>
            </a:r>
            <a:endParaRPr lang="uk-UA" dirty="0" err="1"/>
          </a:p>
          <a:p>
            <a:r>
              <a:rPr lang="uk-UA" dirty="0">
                <a:ea typeface="+mn-lt"/>
                <a:cs typeface="+mn-lt"/>
              </a:rPr>
              <a:t>«</a:t>
            </a:r>
            <a:r>
              <a:rPr lang="uk-UA" dirty="0" err="1">
                <a:ea typeface="+mn-lt"/>
                <a:cs typeface="+mn-lt"/>
              </a:rPr>
              <a:t>Ангелли</a:t>
            </a:r>
            <a:r>
              <a:rPr lang="uk-UA" dirty="0">
                <a:ea typeface="+mn-lt"/>
                <a:cs typeface="+mn-lt"/>
              </a:rPr>
              <a:t>» (</a:t>
            </a:r>
            <a:r>
              <a:rPr lang="pl" i="1" dirty="0">
                <a:ea typeface="+mn-lt"/>
                <a:cs typeface="+mn-lt"/>
              </a:rPr>
              <a:t>„</a:t>
            </a:r>
            <a:r>
              <a:rPr lang="pl" i="1" dirty="0" err="1">
                <a:ea typeface="+mn-lt"/>
                <a:cs typeface="+mn-lt"/>
              </a:rPr>
              <a:t>Anhelii</a:t>
            </a:r>
            <a:r>
              <a:rPr lang="pl" i="1" dirty="0">
                <a:ea typeface="+mn-lt"/>
                <a:cs typeface="+mn-lt"/>
              </a:rPr>
              <a:t>“</a:t>
            </a:r>
            <a:r>
              <a:rPr lang="uk-UA" dirty="0">
                <a:ea typeface="+mn-lt"/>
                <a:cs typeface="+mn-lt"/>
              </a:rPr>
              <a:t>, </a:t>
            </a:r>
            <a:r>
              <a:rPr lang="uk-UA" dirty="0">
                <a:ea typeface="+mn-lt"/>
                <a:cs typeface="+mn-lt"/>
                <a:hlinkClick r:id="rId5"/>
              </a:rPr>
              <a:t>1838</a:t>
            </a:r>
            <a:r>
              <a:rPr lang="uk-UA" dirty="0">
                <a:ea typeface="+mn-lt"/>
                <a:cs typeface="+mn-lt"/>
              </a:rPr>
              <a:t>; </a:t>
            </a:r>
            <a:r>
              <a:rPr lang="uk-UA" dirty="0">
                <a:ea typeface="+mn-lt"/>
                <a:cs typeface="+mn-lt"/>
                <a:hlinkClick r:id="rId6"/>
              </a:rPr>
              <a:t>русский перевод</a:t>
            </a:r>
            <a:r>
              <a:rPr lang="uk-UA" dirty="0">
                <a:ea typeface="+mn-lt"/>
                <a:cs typeface="+mn-lt"/>
              </a:rPr>
              <a:t>)</a:t>
            </a:r>
          </a:p>
          <a:p>
            <a:r>
              <a:rPr lang="uk-UA" b="1" dirty="0" err="1">
                <a:ea typeface="+mn-lt"/>
                <a:cs typeface="+mn-lt"/>
              </a:rPr>
              <a:t>Поэмы</a:t>
            </a:r>
            <a:endParaRPr lang="uk-UA" dirty="0" err="1"/>
          </a:p>
          <a:p>
            <a:r>
              <a:rPr lang="uk-UA" dirty="0">
                <a:ea typeface="+mn-lt"/>
                <a:cs typeface="+mn-lt"/>
              </a:rPr>
              <a:t>«В </a:t>
            </a:r>
            <a:r>
              <a:rPr lang="uk-UA" dirty="0" err="1">
                <a:ea typeface="+mn-lt"/>
                <a:cs typeface="+mn-lt"/>
              </a:rPr>
              <a:t>Швейцарии</a:t>
            </a:r>
            <a:r>
              <a:rPr lang="uk-UA" dirty="0">
                <a:ea typeface="+mn-lt"/>
                <a:cs typeface="+mn-lt"/>
              </a:rPr>
              <a:t>» (</a:t>
            </a:r>
            <a:r>
              <a:rPr lang="pl" i="1" dirty="0">
                <a:ea typeface="+mn-lt"/>
                <a:cs typeface="+mn-lt"/>
              </a:rPr>
              <a:t>„W Szwajcarii“</a:t>
            </a:r>
            <a:r>
              <a:rPr lang="uk-UA" dirty="0">
                <a:ea typeface="+mn-lt"/>
                <a:cs typeface="+mn-lt"/>
              </a:rPr>
              <a:t>, </a:t>
            </a:r>
            <a:r>
              <a:rPr lang="uk-UA" dirty="0">
                <a:ea typeface="+mn-lt"/>
                <a:cs typeface="+mn-lt"/>
                <a:hlinkClick r:id="rId7"/>
              </a:rPr>
              <a:t>1835</a:t>
            </a:r>
            <a:r>
              <a:rPr lang="uk-UA" dirty="0">
                <a:ea typeface="+mn-lt"/>
                <a:cs typeface="+mn-lt"/>
              </a:rPr>
              <a:t>—</a:t>
            </a:r>
            <a:r>
              <a:rPr lang="uk-UA" dirty="0">
                <a:ea typeface="+mn-lt"/>
                <a:cs typeface="+mn-lt"/>
                <a:hlinkClick r:id="rId8"/>
              </a:rPr>
              <a:t>1836</a:t>
            </a:r>
            <a:r>
              <a:rPr lang="uk-UA" dirty="0">
                <a:ea typeface="+mn-lt"/>
                <a:cs typeface="+mn-lt"/>
              </a:rPr>
              <a:t>; </a:t>
            </a:r>
            <a:r>
              <a:rPr lang="uk-UA" dirty="0" err="1">
                <a:ea typeface="+mn-lt"/>
                <a:cs typeface="+mn-lt"/>
              </a:rPr>
              <a:t>опубликована</a:t>
            </a:r>
            <a:r>
              <a:rPr lang="uk-UA" dirty="0">
                <a:ea typeface="+mn-lt"/>
                <a:cs typeface="+mn-lt"/>
              </a:rPr>
              <a:t> </a:t>
            </a:r>
            <a:r>
              <a:rPr lang="uk-UA" dirty="0">
                <a:ea typeface="+mn-lt"/>
                <a:cs typeface="+mn-lt"/>
                <a:hlinkClick r:id="rId9"/>
              </a:rPr>
              <a:t>1839</a:t>
            </a:r>
            <a:r>
              <a:rPr lang="uk-UA" dirty="0">
                <a:ea typeface="+mn-lt"/>
                <a:cs typeface="+mn-lt"/>
              </a:rPr>
              <a:t>)</a:t>
            </a:r>
          </a:p>
          <a:p>
            <a:r>
              <a:rPr lang="uk-UA" dirty="0">
                <a:ea typeface="+mn-lt"/>
                <a:cs typeface="+mn-lt"/>
              </a:rPr>
              <a:t>«</a:t>
            </a:r>
            <a:r>
              <a:rPr lang="uk-UA" dirty="0" err="1">
                <a:ea typeface="+mn-lt"/>
                <a:cs typeface="+mn-lt"/>
              </a:rPr>
              <a:t>Ламбро</a:t>
            </a:r>
            <a:r>
              <a:rPr lang="uk-UA" dirty="0">
                <a:ea typeface="+mn-lt"/>
                <a:cs typeface="+mn-lt"/>
              </a:rPr>
              <a:t>» (</a:t>
            </a:r>
            <a:r>
              <a:rPr lang="uk-UA" dirty="0">
                <a:ea typeface="+mn-lt"/>
                <a:cs typeface="+mn-lt"/>
                <a:hlinkClick r:id="rId10"/>
              </a:rPr>
              <a:t>1833</a:t>
            </a:r>
            <a:r>
              <a:rPr lang="uk-UA" dirty="0">
                <a:ea typeface="+mn-lt"/>
                <a:cs typeface="+mn-lt"/>
              </a:rPr>
              <a:t>)</a:t>
            </a:r>
            <a:endParaRPr lang="uk-UA" dirty="0"/>
          </a:p>
          <a:p>
            <a:r>
              <a:rPr lang="uk-UA" dirty="0">
                <a:ea typeface="+mn-lt"/>
                <a:cs typeface="+mn-lt"/>
              </a:rPr>
              <a:t>«</a:t>
            </a:r>
            <a:r>
              <a:rPr lang="uk-UA" dirty="0" err="1">
                <a:ea typeface="+mn-lt"/>
                <a:cs typeface="+mn-lt"/>
              </a:rPr>
              <a:t>Отец</a:t>
            </a:r>
            <a:r>
              <a:rPr lang="uk-UA" dirty="0">
                <a:ea typeface="+mn-lt"/>
                <a:cs typeface="+mn-lt"/>
              </a:rPr>
              <a:t> </a:t>
            </a:r>
            <a:r>
              <a:rPr lang="uk-UA" dirty="0" err="1">
                <a:ea typeface="+mn-lt"/>
                <a:cs typeface="+mn-lt"/>
              </a:rPr>
              <a:t>зачумленных</a:t>
            </a:r>
            <a:r>
              <a:rPr lang="uk-UA" dirty="0">
                <a:ea typeface="+mn-lt"/>
                <a:cs typeface="+mn-lt"/>
              </a:rPr>
              <a:t>» (</a:t>
            </a:r>
            <a:r>
              <a:rPr lang="pl" i="1" dirty="0">
                <a:ea typeface="+mn-lt"/>
                <a:cs typeface="+mn-lt"/>
              </a:rPr>
              <a:t>„Ojciec zadżumionych“</a:t>
            </a:r>
            <a:r>
              <a:rPr lang="uk-UA" dirty="0">
                <a:ea typeface="+mn-lt"/>
                <a:cs typeface="+mn-lt"/>
              </a:rPr>
              <a:t>) (</a:t>
            </a:r>
            <a:r>
              <a:rPr lang="uk-UA" dirty="0">
                <a:ea typeface="+mn-lt"/>
                <a:cs typeface="+mn-lt"/>
                <a:hlinkClick r:id="rId9"/>
              </a:rPr>
              <a:t>1839</a:t>
            </a:r>
            <a:r>
              <a:rPr lang="uk-UA" dirty="0">
                <a:ea typeface="+mn-lt"/>
                <a:cs typeface="+mn-lt"/>
              </a:rPr>
              <a:t>)</a:t>
            </a:r>
            <a:endParaRPr lang="uk-UA" dirty="0"/>
          </a:p>
          <a:p>
            <a:r>
              <a:rPr lang="uk-UA" dirty="0">
                <a:ea typeface="+mn-lt"/>
                <a:cs typeface="+mn-lt"/>
              </a:rPr>
              <a:t>«Вацлав» (</a:t>
            </a:r>
            <a:r>
              <a:rPr lang="pl" i="1" dirty="0">
                <a:ea typeface="+mn-lt"/>
                <a:cs typeface="+mn-lt"/>
              </a:rPr>
              <a:t>„Wacław“</a:t>
            </a:r>
            <a:r>
              <a:rPr lang="uk-UA" dirty="0">
                <a:ea typeface="+mn-lt"/>
                <a:cs typeface="+mn-lt"/>
              </a:rPr>
              <a:t>) (</a:t>
            </a:r>
            <a:r>
              <a:rPr lang="uk-UA" dirty="0">
                <a:ea typeface="+mn-lt"/>
                <a:cs typeface="+mn-lt"/>
                <a:hlinkClick r:id="rId9"/>
              </a:rPr>
              <a:t>1839</a:t>
            </a:r>
            <a:r>
              <a:rPr lang="uk-UA" dirty="0">
                <a:ea typeface="+mn-lt"/>
                <a:cs typeface="+mn-lt"/>
              </a:rPr>
              <a:t>)</a:t>
            </a:r>
            <a:endParaRPr lang="uk-UA" dirty="0"/>
          </a:p>
          <a:p>
            <a:r>
              <a:rPr lang="uk-UA" dirty="0">
                <a:ea typeface="+mn-lt"/>
                <a:cs typeface="+mn-lt"/>
              </a:rPr>
              <a:t>«</a:t>
            </a:r>
            <a:r>
              <a:rPr lang="uk-UA" dirty="0" err="1">
                <a:ea typeface="+mn-lt"/>
                <a:cs typeface="+mn-lt"/>
              </a:rPr>
              <a:t>Бенёвский</a:t>
            </a:r>
            <a:r>
              <a:rPr lang="uk-UA" dirty="0">
                <a:ea typeface="+mn-lt"/>
                <a:cs typeface="+mn-lt"/>
              </a:rPr>
              <a:t>» (</a:t>
            </a:r>
            <a:r>
              <a:rPr lang="pl" i="1" dirty="0">
                <a:ea typeface="+mn-lt"/>
                <a:cs typeface="+mn-lt"/>
              </a:rPr>
              <a:t>„Beniowski“</a:t>
            </a:r>
            <a:r>
              <a:rPr lang="uk-UA" dirty="0">
                <a:ea typeface="+mn-lt"/>
                <a:cs typeface="+mn-lt"/>
              </a:rPr>
              <a:t>, </a:t>
            </a:r>
            <a:r>
              <a:rPr lang="uk-UA" dirty="0">
                <a:ea typeface="+mn-lt"/>
                <a:cs typeface="+mn-lt"/>
                <a:hlinkClick r:id="rId11"/>
              </a:rPr>
              <a:t>1840</a:t>
            </a:r>
            <a:r>
              <a:rPr lang="uk-UA" dirty="0">
                <a:ea typeface="+mn-lt"/>
                <a:cs typeface="+mn-lt"/>
              </a:rPr>
              <a:t>—</a:t>
            </a:r>
            <a:r>
              <a:rPr lang="uk-UA" dirty="0">
                <a:ea typeface="+mn-lt"/>
                <a:cs typeface="+mn-lt"/>
                <a:hlinkClick r:id="rId12"/>
              </a:rPr>
              <a:t>1841</a:t>
            </a:r>
            <a:r>
              <a:rPr lang="uk-UA" dirty="0">
                <a:ea typeface="+mn-lt"/>
                <a:cs typeface="+mn-lt"/>
              </a:rPr>
              <a:t>; </a:t>
            </a:r>
            <a:r>
              <a:rPr lang="uk-UA" dirty="0" err="1">
                <a:ea typeface="+mn-lt"/>
                <a:cs typeface="+mn-lt"/>
              </a:rPr>
              <a:t>неокончена</a:t>
            </a:r>
            <a:r>
              <a:rPr lang="uk-UA" dirty="0">
                <a:ea typeface="+mn-lt"/>
                <a:cs typeface="+mn-lt"/>
              </a:rPr>
              <a:t>, </a:t>
            </a:r>
            <a:r>
              <a:rPr lang="uk-UA" dirty="0" err="1">
                <a:ea typeface="+mn-lt"/>
                <a:cs typeface="+mn-lt"/>
              </a:rPr>
              <a:t>опубликована</a:t>
            </a:r>
            <a:r>
              <a:rPr lang="uk-UA" dirty="0">
                <a:ea typeface="+mn-lt"/>
                <a:cs typeface="+mn-lt"/>
              </a:rPr>
              <a:t> </a:t>
            </a:r>
            <a:r>
              <a:rPr lang="uk-UA" dirty="0">
                <a:ea typeface="+mn-lt"/>
                <a:cs typeface="+mn-lt"/>
                <a:hlinkClick r:id="rId12"/>
              </a:rPr>
              <a:t>1841</a:t>
            </a:r>
            <a:r>
              <a:rPr lang="uk-UA" dirty="0">
                <a:ea typeface="+mn-lt"/>
                <a:cs typeface="+mn-lt"/>
              </a:rPr>
              <a:t>, </a:t>
            </a:r>
            <a:r>
              <a:rPr lang="uk-UA" dirty="0" err="1">
                <a:ea typeface="+mn-lt"/>
                <a:cs typeface="+mn-lt"/>
              </a:rPr>
              <a:t>русский</a:t>
            </a:r>
            <a:r>
              <a:rPr lang="uk-UA" dirty="0">
                <a:ea typeface="+mn-lt"/>
                <a:cs typeface="+mn-lt"/>
              </a:rPr>
              <a:t> </a:t>
            </a:r>
            <a:r>
              <a:rPr lang="uk-UA" dirty="0" err="1">
                <a:ea typeface="+mn-lt"/>
                <a:cs typeface="+mn-lt"/>
              </a:rPr>
              <a:t>перевод</a:t>
            </a:r>
            <a:r>
              <a:rPr lang="uk-UA" dirty="0">
                <a:ea typeface="+mn-lt"/>
                <a:cs typeface="+mn-lt"/>
              </a:rPr>
              <a:t> </a:t>
            </a:r>
            <a:r>
              <a:rPr lang="uk-UA" dirty="0">
                <a:ea typeface="+mn-lt"/>
                <a:cs typeface="+mn-lt"/>
                <a:hlinkClick r:id="rId13"/>
              </a:rPr>
              <a:t>1973</a:t>
            </a:r>
            <a:r>
              <a:rPr lang="uk-UA" dirty="0">
                <a:ea typeface="+mn-lt"/>
                <a:cs typeface="+mn-lt"/>
              </a:rPr>
              <a:t>)</a:t>
            </a:r>
          </a:p>
          <a:p>
            <a:r>
              <a:rPr lang="uk-UA" b="1" dirty="0" err="1">
                <a:ea typeface="+mn-lt"/>
                <a:cs typeface="+mn-lt"/>
              </a:rPr>
              <a:t>Эпопея</a:t>
            </a:r>
            <a:r>
              <a:rPr lang="uk-UA" dirty="0">
                <a:ea typeface="+mn-lt"/>
                <a:cs typeface="+mn-lt"/>
              </a:rPr>
              <a:t> «Король-Дух» (</a:t>
            </a:r>
            <a:r>
              <a:rPr lang="pl" i="1" dirty="0">
                <a:ea typeface="+mn-lt"/>
                <a:cs typeface="+mn-lt"/>
              </a:rPr>
              <a:t>„Król-Duch“</a:t>
            </a:r>
            <a:r>
              <a:rPr lang="uk-UA" dirty="0">
                <a:ea typeface="+mn-lt"/>
                <a:cs typeface="+mn-lt"/>
              </a:rPr>
              <a:t>, не </a:t>
            </a:r>
            <a:r>
              <a:rPr lang="uk-UA" dirty="0" err="1">
                <a:ea typeface="+mn-lt"/>
                <a:cs typeface="+mn-lt"/>
              </a:rPr>
              <a:t>закончена</a:t>
            </a:r>
            <a:r>
              <a:rPr lang="uk-UA" dirty="0">
                <a:ea typeface="+mn-lt"/>
                <a:cs typeface="+mn-lt"/>
              </a:rPr>
              <a:t>)</a:t>
            </a:r>
            <a:endParaRPr lang="uk-UA" dirty="0"/>
          </a:p>
          <a:p>
            <a:endParaRPr lang="uk-UA" dirty="0"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933429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E9DF8-A2F9-420F-8541-0D9670799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>
                <a:latin typeface="Cambria"/>
              </a:rPr>
              <a:t>Переводы</a:t>
            </a:r>
          </a:p>
          <a:p>
            <a:endParaRPr lang="uk-UA" dirty="0">
              <a:latin typeface="Cambri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F531F-2E52-49EE-9931-5C57BCFE1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uk-UA" dirty="0">
                <a:latin typeface="Cambria"/>
                <a:ea typeface="+mn-lt"/>
                <a:cs typeface="+mn-lt"/>
              </a:rPr>
              <a:t>В </a:t>
            </a:r>
            <a:r>
              <a:rPr lang="uk-UA" dirty="0" err="1">
                <a:latin typeface="Cambria"/>
                <a:ea typeface="+mn-lt"/>
                <a:cs typeface="+mn-lt"/>
              </a:rPr>
              <a:t>России</a:t>
            </a:r>
            <a:r>
              <a:rPr lang="uk-UA" dirty="0">
                <a:latin typeface="Cambria"/>
                <a:ea typeface="+mn-lt"/>
                <a:cs typeface="+mn-lt"/>
              </a:rPr>
              <a:t> </a:t>
            </a:r>
            <a:r>
              <a:rPr lang="uk-UA" dirty="0" err="1">
                <a:latin typeface="Cambria"/>
                <a:ea typeface="+mn-lt"/>
                <a:cs typeface="+mn-lt"/>
              </a:rPr>
              <a:t>произведения</a:t>
            </a:r>
            <a:r>
              <a:rPr lang="uk-UA" dirty="0">
                <a:latin typeface="Cambria"/>
                <a:ea typeface="+mn-lt"/>
                <a:cs typeface="+mn-lt"/>
              </a:rPr>
              <a:t> </a:t>
            </a:r>
            <a:r>
              <a:rPr lang="uk-UA" dirty="0" err="1">
                <a:latin typeface="Cambria"/>
                <a:ea typeface="+mn-lt"/>
                <a:cs typeface="+mn-lt"/>
              </a:rPr>
              <a:t>Словацкого</a:t>
            </a:r>
            <a:r>
              <a:rPr lang="uk-UA" dirty="0">
                <a:latin typeface="Cambria"/>
                <a:ea typeface="+mn-lt"/>
                <a:cs typeface="+mn-lt"/>
              </a:rPr>
              <a:t>, </a:t>
            </a:r>
            <a:r>
              <a:rPr lang="uk-UA" dirty="0" err="1">
                <a:latin typeface="Cambria"/>
                <a:ea typeface="+mn-lt"/>
                <a:cs typeface="+mn-lt"/>
              </a:rPr>
              <a:t>как</a:t>
            </a:r>
            <a:r>
              <a:rPr lang="uk-UA" dirty="0">
                <a:latin typeface="Cambria"/>
                <a:ea typeface="+mn-lt"/>
                <a:cs typeface="+mn-lt"/>
              </a:rPr>
              <a:t> и других </a:t>
            </a:r>
            <a:r>
              <a:rPr lang="uk-UA" dirty="0" err="1">
                <a:latin typeface="Cambria"/>
                <a:ea typeface="+mn-lt"/>
                <a:cs typeface="+mn-lt"/>
              </a:rPr>
              <a:t>польских</a:t>
            </a:r>
            <a:r>
              <a:rPr lang="uk-UA" dirty="0">
                <a:latin typeface="Cambria"/>
                <a:ea typeface="+mn-lt"/>
                <a:cs typeface="+mn-lt"/>
              </a:rPr>
              <a:t> </a:t>
            </a:r>
            <a:r>
              <a:rPr lang="uk-UA" dirty="0" err="1">
                <a:latin typeface="Cambria"/>
                <a:ea typeface="+mn-lt"/>
                <a:cs typeface="+mn-lt"/>
              </a:rPr>
              <a:t>поэтов-эмигрантов</a:t>
            </a:r>
            <a:r>
              <a:rPr lang="uk-UA" dirty="0">
                <a:latin typeface="Cambria"/>
                <a:ea typeface="+mn-lt"/>
                <a:cs typeface="+mn-lt"/>
              </a:rPr>
              <a:t>, </a:t>
            </a:r>
            <a:r>
              <a:rPr lang="uk-UA" dirty="0" err="1">
                <a:latin typeface="Cambria"/>
                <a:ea typeface="+mn-lt"/>
                <a:cs typeface="+mn-lt"/>
              </a:rPr>
              <a:t>долгое</a:t>
            </a:r>
            <a:r>
              <a:rPr lang="uk-UA" dirty="0">
                <a:latin typeface="Cambria"/>
                <a:ea typeface="+mn-lt"/>
                <a:cs typeface="+mn-lt"/>
              </a:rPr>
              <a:t> </a:t>
            </a:r>
            <a:r>
              <a:rPr lang="uk-UA" dirty="0" err="1">
                <a:latin typeface="Cambria"/>
                <a:ea typeface="+mn-lt"/>
                <a:cs typeface="+mn-lt"/>
              </a:rPr>
              <a:t>время</a:t>
            </a:r>
            <a:r>
              <a:rPr lang="uk-UA" dirty="0">
                <a:latin typeface="Cambria"/>
                <a:ea typeface="+mn-lt"/>
                <a:cs typeface="+mn-lt"/>
              </a:rPr>
              <a:t> </a:t>
            </a:r>
            <a:r>
              <a:rPr lang="uk-UA" dirty="0" err="1">
                <a:latin typeface="Cambria"/>
                <a:ea typeface="+mn-lt"/>
                <a:cs typeface="+mn-lt"/>
              </a:rPr>
              <a:t>были</a:t>
            </a:r>
            <a:r>
              <a:rPr lang="uk-UA" dirty="0">
                <a:latin typeface="Cambria"/>
                <a:ea typeface="+mn-lt"/>
                <a:cs typeface="+mn-lt"/>
              </a:rPr>
              <a:t> </a:t>
            </a:r>
            <a:r>
              <a:rPr lang="uk-UA" dirty="0" err="1">
                <a:latin typeface="Cambria"/>
                <a:ea typeface="+mn-lt"/>
                <a:cs typeface="+mn-lt"/>
              </a:rPr>
              <a:t>запрещены</a:t>
            </a:r>
            <a:r>
              <a:rPr lang="uk-UA" dirty="0">
                <a:latin typeface="Cambria"/>
                <a:ea typeface="+mn-lt"/>
                <a:cs typeface="+mn-lt"/>
              </a:rPr>
              <a:t> и </a:t>
            </a:r>
            <a:r>
              <a:rPr lang="uk-UA" dirty="0" err="1">
                <a:latin typeface="Cambria"/>
                <a:ea typeface="+mn-lt"/>
                <a:cs typeface="+mn-lt"/>
              </a:rPr>
              <a:t>поэтому</a:t>
            </a:r>
            <a:r>
              <a:rPr lang="uk-UA" dirty="0">
                <a:latin typeface="Cambria"/>
                <a:ea typeface="+mn-lt"/>
                <a:cs typeface="+mn-lt"/>
              </a:rPr>
              <a:t> мало </a:t>
            </a:r>
            <a:r>
              <a:rPr lang="uk-UA" dirty="0" err="1">
                <a:latin typeface="Cambria"/>
                <a:ea typeface="+mn-lt"/>
                <a:cs typeface="+mn-lt"/>
              </a:rPr>
              <a:t>известны</a:t>
            </a:r>
            <a:r>
              <a:rPr lang="uk-UA" dirty="0">
                <a:latin typeface="Cambria"/>
                <a:ea typeface="+mn-lt"/>
                <a:cs typeface="+mn-lt"/>
              </a:rPr>
              <a:t>. </a:t>
            </a:r>
            <a:r>
              <a:rPr lang="uk-UA" dirty="0" err="1">
                <a:latin typeface="Cambria"/>
                <a:ea typeface="+mn-lt"/>
                <a:cs typeface="+mn-lt"/>
              </a:rPr>
              <a:t>Среди</a:t>
            </a:r>
            <a:r>
              <a:rPr lang="uk-UA" dirty="0">
                <a:latin typeface="Cambria"/>
                <a:ea typeface="+mn-lt"/>
                <a:cs typeface="+mn-lt"/>
              </a:rPr>
              <a:t> </a:t>
            </a:r>
            <a:r>
              <a:rPr lang="uk-UA" dirty="0" err="1">
                <a:latin typeface="Cambria"/>
                <a:ea typeface="+mn-lt"/>
                <a:cs typeface="+mn-lt"/>
              </a:rPr>
              <a:t>первых</a:t>
            </a:r>
            <a:r>
              <a:rPr lang="uk-UA" dirty="0">
                <a:latin typeface="Cambria"/>
                <a:ea typeface="+mn-lt"/>
                <a:cs typeface="+mn-lt"/>
              </a:rPr>
              <a:t> </a:t>
            </a:r>
            <a:r>
              <a:rPr lang="uk-UA" dirty="0" err="1">
                <a:latin typeface="Cambria"/>
                <a:ea typeface="+mn-lt"/>
                <a:cs typeface="+mn-lt"/>
              </a:rPr>
              <a:t>переводов</a:t>
            </a:r>
            <a:r>
              <a:rPr lang="uk-UA" dirty="0">
                <a:latin typeface="Cambria"/>
                <a:ea typeface="+mn-lt"/>
                <a:cs typeface="+mn-lt"/>
              </a:rPr>
              <a:t> — </a:t>
            </a:r>
            <a:r>
              <a:rPr lang="uk-UA" dirty="0" err="1">
                <a:latin typeface="Cambria"/>
                <a:ea typeface="+mn-lt"/>
                <a:cs typeface="+mn-lt"/>
              </a:rPr>
              <a:t>трагедия</a:t>
            </a:r>
            <a:r>
              <a:rPr lang="uk-UA" dirty="0">
                <a:latin typeface="Cambria"/>
                <a:ea typeface="+mn-lt"/>
                <a:cs typeface="+mn-lt"/>
              </a:rPr>
              <a:t> «Мазепа» в </a:t>
            </a:r>
            <a:r>
              <a:rPr lang="uk-UA" dirty="0" err="1">
                <a:latin typeface="Cambria"/>
                <a:ea typeface="+mn-lt"/>
                <a:cs typeface="+mn-lt"/>
              </a:rPr>
              <a:t>переводе</a:t>
            </a:r>
            <a:r>
              <a:rPr lang="uk-UA" dirty="0">
                <a:latin typeface="Cambria"/>
                <a:ea typeface="+mn-lt"/>
                <a:cs typeface="+mn-lt"/>
              </a:rPr>
              <a:t> </a:t>
            </a:r>
            <a:r>
              <a:rPr lang="uk-UA" dirty="0">
                <a:latin typeface="Cambria"/>
                <a:ea typeface="+mn-lt"/>
                <a:cs typeface="+mn-lt"/>
                <a:hlinkClick r:id="rId2"/>
              </a:rPr>
              <a:t>Н. Л. Пушкарева</a:t>
            </a:r>
            <a:r>
              <a:rPr lang="uk-UA" dirty="0">
                <a:latin typeface="Cambria"/>
                <a:ea typeface="+mn-lt"/>
                <a:cs typeface="+mn-lt"/>
              </a:rPr>
              <a:t> (</a:t>
            </a:r>
            <a:r>
              <a:rPr lang="uk-UA" dirty="0">
                <a:latin typeface="Cambria"/>
                <a:ea typeface="+mn-lt"/>
                <a:cs typeface="+mn-lt"/>
                <a:hlinkClick r:id="rId3"/>
              </a:rPr>
              <a:t>«Отечественные записки»</a:t>
            </a:r>
            <a:r>
              <a:rPr lang="uk-UA" dirty="0">
                <a:latin typeface="Cambria"/>
                <a:ea typeface="+mn-lt"/>
                <a:cs typeface="+mn-lt"/>
              </a:rPr>
              <a:t>, </a:t>
            </a:r>
            <a:r>
              <a:rPr lang="uk-UA" dirty="0">
                <a:latin typeface="Cambria"/>
                <a:ea typeface="+mn-lt"/>
                <a:cs typeface="+mn-lt"/>
                <a:hlinkClick r:id="rId4"/>
              </a:rPr>
              <a:t>1874</a:t>
            </a:r>
            <a:r>
              <a:rPr lang="uk-UA" dirty="0">
                <a:latin typeface="Cambria"/>
                <a:ea typeface="+mn-lt"/>
                <a:cs typeface="+mn-lt"/>
              </a:rPr>
              <a:t>, № 7), «Ренегат» в </a:t>
            </a:r>
            <a:r>
              <a:rPr lang="uk-UA" dirty="0" err="1">
                <a:latin typeface="Cambria"/>
                <a:ea typeface="+mn-lt"/>
                <a:cs typeface="+mn-lt"/>
              </a:rPr>
              <a:t>переводе</a:t>
            </a:r>
            <a:r>
              <a:rPr lang="uk-UA" dirty="0">
                <a:latin typeface="Cambria"/>
                <a:ea typeface="+mn-lt"/>
                <a:cs typeface="+mn-lt"/>
              </a:rPr>
              <a:t> </a:t>
            </a:r>
            <a:r>
              <a:rPr lang="uk-UA" dirty="0">
                <a:latin typeface="Cambria"/>
                <a:ea typeface="+mn-lt"/>
                <a:cs typeface="+mn-lt"/>
                <a:hlinkClick r:id="rId5"/>
              </a:rPr>
              <a:t>П. А. Козлова</a:t>
            </a:r>
            <a:r>
              <a:rPr lang="uk-UA" dirty="0">
                <a:latin typeface="Cambria"/>
                <a:ea typeface="+mn-lt"/>
                <a:cs typeface="+mn-lt"/>
              </a:rPr>
              <a:t> (</a:t>
            </a:r>
            <a:r>
              <a:rPr lang="uk-UA" dirty="0">
                <a:latin typeface="Cambria"/>
                <a:ea typeface="+mn-lt"/>
                <a:cs typeface="+mn-lt"/>
                <a:hlinkClick r:id="rId6"/>
              </a:rPr>
              <a:t>«Русская мысль»</a:t>
            </a:r>
            <a:r>
              <a:rPr lang="uk-UA" dirty="0">
                <a:latin typeface="Cambria"/>
                <a:ea typeface="+mn-lt"/>
                <a:cs typeface="+mn-lt"/>
              </a:rPr>
              <a:t>, </a:t>
            </a:r>
            <a:r>
              <a:rPr lang="uk-UA" dirty="0">
                <a:latin typeface="Cambria"/>
                <a:ea typeface="+mn-lt"/>
                <a:cs typeface="+mn-lt"/>
                <a:hlinkClick r:id="rId7"/>
              </a:rPr>
              <a:t>1880</a:t>
            </a:r>
            <a:r>
              <a:rPr lang="uk-UA" dirty="0">
                <a:latin typeface="Cambria"/>
                <a:ea typeface="+mn-lt"/>
                <a:cs typeface="+mn-lt"/>
              </a:rPr>
              <a:t>, № 3), а </a:t>
            </a:r>
            <a:r>
              <a:rPr lang="uk-UA" dirty="0" err="1">
                <a:latin typeface="Cambria"/>
                <a:ea typeface="+mn-lt"/>
                <a:cs typeface="+mn-lt"/>
              </a:rPr>
              <a:t>также</a:t>
            </a:r>
            <a:r>
              <a:rPr lang="uk-UA" dirty="0">
                <a:latin typeface="Cambria"/>
                <a:ea typeface="+mn-lt"/>
                <a:cs typeface="+mn-lt"/>
              </a:rPr>
              <a:t> в его же </a:t>
            </a:r>
            <a:r>
              <a:rPr lang="uk-UA" dirty="0" err="1">
                <a:latin typeface="Cambria"/>
                <a:ea typeface="+mn-lt"/>
                <a:cs typeface="+mn-lt"/>
              </a:rPr>
              <a:t>переводе</a:t>
            </a:r>
            <a:r>
              <a:rPr lang="uk-UA" dirty="0">
                <a:latin typeface="Cambria"/>
                <a:ea typeface="+mn-lt"/>
                <a:cs typeface="+mn-lt"/>
              </a:rPr>
              <a:t> </a:t>
            </a:r>
            <a:r>
              <a:rPr lang="uk-UA" dirty="0" err="1">
                <a:latin typeface="Cambria"/>
                <a:ea typeface="+mn-lt"/>
                <a:cs typeface="+mn-lt"/>
              </a:rPr>
              <a:t>отрывки</a:t>
            </a:r>
            <a:r>
              <a:rPr lang="uk-UA" dirty="0">
                <a:latin typeface="Cambria"/>
                <a:ea typeface="+mn-lt"/>
                <a:cs typeface="+mn-lt"/>
              </a:rPr>
              <a:t> </a:t>
            </a:r>
            <a:r>
              <a:rPr lang="uk-UA" dirty="0" err="1">
                <a:latin typeface="Cambria"/>
                <a:ea typeface="+mn-lt"/>
                <a:cs typeface="+mn-lt"/>
              </a:rPr>
              <a:t>из</a:t>
            </a:r>
            <a:r>
              <a:rPr lang="uk-UA" dirty="0">
                <a:latin typeface="Cambria"/>
                <a:ea typeface="+mn-lt"/>
                <a:cs typeface="+mn-lt"/>
              </a:rPr>
              <a:t> </a:t>
            </a:r>
            <a:r>
              <a:rPr lang="uk-UA" dirty="0" err="1">
                <a:latin typeface="Cambria"/>
                <a:ea typeface="+mn-lt"/>
                <a:cs typeface="+mn-lt"/>
              </a:rPr>
              <a:t>поэм</a:t>
            </a:r>
            <a:r>
              <a:rPr lang="uk-UA" dirty="0">
                <a:latin typeface="Cambria"/>
                <a:ea typeface="+mn-lt"/>
                <a:cs typeface="+mn-lt"/>
              </a:rPr>
              <a:t> «Ян </a:t>
            </a:r>
            <a:r>
              <a:rPr lang="uk-UA" dirty="0" err="1">
                <a:latin typeface="Cambria"/>
                <a:ea typeface="+mn-lt"/>
                <a:cs typeface="+mn-lt"/>
              </a:rPr>
              <a:t>Белецкий</a:t>
            </a:r>
            <a:r>
              <a:rPr lang="uk-UA" dirty="0">
                <a:latin typeface="Cambria"/>
                <a:ea typeface="+mn-lt"/>
                <a:cs typeface="+mn-lt"/>
              </a:rPr>
              <a:t>» и «Монах»; «</a:t>
            </a:r>
            <a:r>
              <a:rPr lang="uk-UA" dirty="0" err="1">
                <a:latin typeface="Cambria"/>
                <a:ea typeface="+mn-lt"/>
                <a:cs typeface="+mn-lt"/>
              </a:rPr>
              <a:t>Отец</a:t>
            </a:r>
            <a:r>
              <a:rPr lang="uk-UA" dirty="0">
                <a:latin typeface="Cambria"/>
                <a:ea typeface="+mn-lt"/>
                <a:cs typeface="+mn-lt"/>
              </a:rPr>
              <a:t> </a:t>
            </a:r>
            <a:r>
              <a:rPr lang="uk-UA" dirty="0" err="1">
                <a:latin typeface="Cambria"/>
                <a:ea typeface="+mn-lt"/>
                <a:cs typeface="+mn-lt"/>
              </a:rPr>
              <a:t>зачумленных</a:t>
            </a:r>
            <a:r>
              <a:rPr lang="uk-UA" dirty="0">
                <a:latin typeface="Cambria"/>
                <a:ea typeface="+mn-lt"/>
                <a:cs typeface="+mn-lt"/>
              </a:rPr>
              <a:t>» в </a:t>
            </a:r>
            <a:r>
              <a:rPr lang="uk-UA" dirty="0" err="1">
                <a:latin typeface="Cambria"/>
                <a:ea typeface="+mn-lt"/>
                <a:cs typeface="+mn-lt"/>
              </a:rPr>
              <a:t>переводе</a:t>
            </a:r>
            <a:r>
              <a:rPr lang="uk-UA" dirty="0">
                <a:latin typeface="Cambria"/>
                <a:ea typeface="+mn-lt"/>
                <a:cs typeface="+mn-lt"/>
              </a:rPr>
              <a:t> А. Селиванова (</a:t>
            </a:r>
            <a:r>
              <a:rPr lang="uk-UA" dirty="0">
                <a:latin typeface="Cambria"/>
                <a:ea typeface="+mn-lt"/>
                <a:cs typeface="+mn-lt"/>
                <a:hlinkClick r:id="rId8"/>
              </a:rPr>
              <a:t>«Вестник Европы»</a:t>
            </a:r>
            <a:r>
              <a:rPr lang="uk-UA" dirty="0">
                <a:latin typeface="Cambria"/>
                <a:ea typeface="+mn-lt"/>
                <a:cs typeface="+mn-lt"/>
              </a:rPr>
              <a:t>, </a:t>
            </a:r>
            <a:r>
              <a:rPr lang="uk-UA" dirty="0">
                <a:latin typeface="Cambria"/>
                <a:ea typeface="+mn-lt"/>
                <a:cs typeface="+mn-lt"/>
                <a:hlinkClick r:id="rId9"/>
              </a:rPr>
              <a:t>1888</a:t>
            </a:r>
            <a:r>
              <a:rPr lang="uk-UA" dirty="0">
                <a:latin typeface="Cambria"/>
                <a:ea typeface="+mn-lt"/>
                <a:cs typeface="+mn-lt"/>
              </a:rPr>
              <a:t>, № 10).</a:t>
            </a:r>
            <a:endParaRPr lang="uk-UA" dirty="0">
              <a:latin typeface="Cambria"/>
            </a:endParaRPr>
          </a:p>
          <a:p>
            <a:r>
              <a:rPr lang="uk-UA" dirty="0">
                <a:latin typeface="Cambria"/>
                <a:ea typeface="+mn-lt"/>
                <a:cs typeface="+mn-lt"/>
              </a:rPr>
              <a:t>В </a:t>
            </a:r>
            <a:r>
              <a:rPr lang="uk-UA" dirty="0" err="1">
                <a:latin typeface="Cambria"/>
                <a:ea typeface="+mn-lt"/>
                <a:cs typeface="+mn-lt"/>
              </a:rPr>
              <a:t>конце</a:t>
            </a:r>
            <a:r>
              <a:rPr lang="uk-UA" dirty="0">
                <a:latin typeface="Cambria"/>
                <a:ea typeface="+mn-lt"/>
                <a:cs typeface="+mn-lt"/>
              </a:rPr>
              <a:t> </a:t>
            </a:r>
            <a:r>
              <a:rPr lang="uk-UA" dirty="0">
                <a:latin typeface="Cambria"/>
                <a:ea typeface="+mn-lt"/>
                <a:cs typeface="+mn-lt"/>
                <a:hlinkClick r:id="rId10"/>
              </a:rPr>
              <a:t>XIX века</a:t>
            </a:r>
            <a:r>
              <a:rPr lang="uk-UA" dirty="0">
                <a:latin typeface="Cambria"/>
                <a:ea typeface="+mn-lt"/>
                <a:cs typeface="+mn-lt"/>
              </a:rPr>
              <a:t> и </a:t>
            </a:r>
            <a:r>
              <a:rPr lang="uk-UA" dirty="0" err="1">
                <a:latin typeface="Cambria"/>
                <a:ea typeface="+mn-lt"/>
                <a:cs typeface="+mn-lt"/>
              </a:rPr>
              <a:t>начале</a:t>
            </a:r>
            <a:r>
              <a:rPr lang="uk-UA" dirty="0">
                <a:latin typeface="Cambria"/>
                <a:ea typeface="+mn-lt"/>
                <a:cs typeface="+mn-lt"/>
              </a:rPr>
              <a:t> </a:t>
            </a:r>
            <a:r>
              <a:rPr lang="uk-UA" dirty="0">
                <a:latin typeface="Cambria"/>
                <a:ea typeface="+mn-lt"/>
                <a:cs typeface="+mn-lt"/>
                <a:hlinkClick r:id="rId11"/>
              </a:rPr>
              <a:t>XX века</a:t>
            </a:r>
            <a:r>
              <a:rPr lang="uk-UA" dirty="0">
                <a:latin typeface="Cambria"/>
                <a:ea typeface="+mn-lt"/>
                <a:cs typeface="+mn-lt"/>
              </a:rPr>
              <a:t> появились </a:t>
            </a:r>
            <a:r>
              <a:rPr lang="uk-UA" dirty="0" err="1">
                <a:latin typeface="Cambria"/>
                <a:ea typeface="+mn-lt"/>
                <a:cs typeface="+mn-lt"/>
              </a:rPr>
              <a:t>переводы</a:t>
            </a:r>
            <a:r>
              <a:rPr lang="uk-UA" dirty="0">
                <a:latin typeface="Cambria"/>
                <a:ea typeface="+mn-lt"/>
                <a:cs typeface="+mn-lt"/>
              </a:rPr>
              <a:t> </a:t>
            </a:r>
            <a:r>
              <a:rPr lang="uk-UA" dirty="0">
                <a:latin typeface="Cambria"/>
                <a:ea typeface="+mn-lt"/>
                <a:cs typeface="+mn-lt"/>
                <a:hlinkClick r:id="rId12"/>
              </a:rPr>
              <a:t>К. Д. Бальмонта</a:t>
            </a:r>
            <a:r>
              <a:rPr lang="uk-UA" dirty="0">
                <a:latin typeface="Cambria"/>
                <a:ea typeface="+mn-lt"/>
                <a:cs typeface="+mn-lt"/>
              </a:rPr>
              <a:t> (</a:t>
            </a:r>
            <a:r>
              <a:rPr lang="uk-UA" dirty="0" err="1">
                <a:latin typeface="Cambria"/>
                <a:ea typeface="+mn-lt"/>
                <a:cs typeface="+mn-lt"/>
              </a:rPr>
              <a:t>драмы</a:t>
            </a:r>
            <a:r>
              <a:rPr lang="uk-UA" dirty="0">
                <a:latin typeface="Cambria"/>
                <a:ea typeface="+mn-lt"/>
                <a:cs typeface="+mn-lt"/>
              </a:rPr>
              <a:t> «</a:t>
            </a:r>
            <a:r>
              <a:rPr lang="uk-UA" dirty="0" err="1">
                <a:latin typeface="Cambria"/>
                <a:ea typeface="+mn-lt"/>
                <a:cs typeface="+mn-lt"/>
              </a:rPr>
              <a:t>Балладина</a:t>
            </a:r>
            <a:r>
              <a:rPr lang="uk-UA" dirty="0">
                <a:latin typeface="Cambria"/>
                <a:ea typeface="+mn-lt"/>
                <a:cs typeface="+mn-lt"/>
              </a:rPr>
              <a:t>», «</a:t>
            </a:r>
            <a:r>
              <a:rPr lang="uk-UA" dirty="0" err="1">
                <a:latin typeface="Cambria"/>
                <a:ea typeface="+mn-lt"/>
                <a:cs typeface="+mn-lt"/>
              </a:rPr>
              <a:t>Лилля</a:t>
            </a:r>
            <a:r>
              <a:rPr lang="uk-UA" dirty="0">
                <a:latin typeface="Cambria"/>
                <a:ea typeface="+mn-lt"/>
                <a:cs typeface="+mn-lt"/>
              </a:rPr>
              <a:t> </a:t>
            </a:r>
            <a:r>
              <a:rPr lang="uk-UA" dirty="0" err="1">
                <a:latin typeface="Cambria"/>
                <a:ea typeface="+mn-lt"/>
                <a:cs typeface="+mn-lt"/>
              </a:rPr>
              <a:t>Венеда</a:t>
            </a:r>
            <a:r>
              <a:rPr lang="uk-UA" dirty="0">
                <a:latin typeface="Cambria"/>
                <a:ea typeface="+mn-lt"/>
                <a:cs typeface="+mn-lt"/>
              </a:rPr>
              <a:t>», «</a:t>
            </a:r>
            <a:r>
              <a:rPr lang="uk-UA" dirty="0" err="1">
                <a:latin typeface="Cambria"/>
                <a:ea typeface="+mn-lt"/>
                <a:cs typeface="+mn-lt"/>
              </a:rPr>
              <a:t>Геллион-Эолион</a:t>
            </a:r>
            <a:r>
              <a:rPr lang="uk-UA" dirty="0">
                <a:latin typeface="Cambria"/>
                <a:ea typeface="+mn-lt"/>
                <a:cs typeface="+mn-lt"/>
              </a:rPr>
              <a:t>» и </a:t>
            </a:r>
            <a:r>
              <a:rPr lang="uk-UA" dirty="0" err="1">
                <a:latin typeface="Cambria"/>
                <a:ea typeface="+mn-lt"/>
                <a:cs typeface="+mn-lt"/>
              </a:rPr>
              <a:t>другие</a:t>
            </a:r>
            <a:r>
              <a:rPr lang="uk-UA" dirty="0">
                <a:latin typeface="Cambria"/>
                <a:ea typeface="+mn-lt"/>
                <a:cs typeface="+mn-lt"/>
              </a:rPr>
              <a:t> </a:t>
            </a:r>
            <a:r>
              <a:rPr lang="uk-UA" dirty="0" err="1">
                <a:latin typeface="Cambria"/>
                <a:ea typeface="+mn-lt"/>
                <a:cs typeface="+mn-lt"/>
              </a:rPr>
              <a:t>произведения</a:t>
            </a:r>
            <a:r>
              <a:rPr lang="uk-UA" dirty="0">
                <a:latin typeface="Cambria"/>
                <a:ea typeface="+mn-lt"/>
                <a:cs typeface="+mn-lt"/>
              </a:rPr>
              <a:t>), </a:t>
            </a:r>
            <a:r>
              <a:rPr lang="uk-UA" dirty="0">
                <a:latin typeface="Cambria"/>
                <a:ea typeface="+mn-lt"/>
                <a:cs typeface="+mn-lt"/>
                <a:hlinkClick r:id="rId13"/>
              </a:rPr>
              <a:t>Д. Д. Бохана</a:t>
            </a:r>
            <a:r>
              <a:rPr lang="uk-UA" dirty="0">
                <a:latin typeface="Cambria"/>
                <a:ea typeface="+mn-lt"/>
                <a:cs typeface="+mn-lt"/>
              </a:rPr>
              <a:t> и других </a:t>
            </a:r>
            <a:r>
              <a:rPr lang="uk-UA" dirty="0" err="1">
                <a:latin typeface="Cambria"/>
                <a:ea typeface="+mn-lt"/>
                <a:cs typeface="+mn-lt"/>
              </a:rPr>
              <a:t>русских</a:t>
            </a:r>
            <a:r>
              <a:rPr lang="uk-UA" dirty="0">
                <a:latin typeface="Cambria"/>
                <a:ea typeface="+mn-lt"/>
                <a:cs typeface="+mn-lt"/>
              </a:rPr>
              <a:t> </a:t>
            </a:r>
            <a:r>
              <a:rPr lang="uk-UA" dirty="0" err="1">
                <a:latin typeface="Cambria"/>
                <a:ea typeface="+mn-lt"/>
                <a:cs typeface="+mn-lt"/>
              </a:rPr>
              <a:t>поэтов</a:t>
            </a:r>
            <a:r>
              <a:rPr lang="uk-UA" dirty="0">
                <a:latin typeface="Cambria"/>
                <a:ea typeface="+mn-lt"/>
                <a:cs typeface="+mn-lt"/>
              </a:rPr>
              <a:t>. </a:t>
            </a:r>
            <a:r>
              <a:rPr lang="uk-UA" dirty="0" err="1">
                <a:latin typeface="Cambria"/>
                <a:ea typeface="+mn-lt"/>
                <a:cs typeface="+mn-lt"/>
              </a:rPr>
              <a:t>После</a:t>
            </a:r>
            <a:r>
              <a:rPr lang="uk-UA" dirty="0">
                <a:latin typeface="Cambria"/>
                <a:ea typeface="+mn-lt"/>
                <a:cs typeface="+mn-lt"/>
              </a:rPr>
              <a:t> </a:t>
            </a:r>
            <a:r>
              <a:rPr lang="uk-UA" dirty="0">
                <a:latin typeface="Cambria"/>
                <a:ea typeface="+mn-lt"/>
                <a:cs typeface="+mn-lt"/>
                <a:hlinkClick r:id="rId14"/>
              </a:rPr>
              <a:t>Второй мировой войны</a:t>
            </a:r>
            <a:r>
              <a:rPr lang="uk-UA" dirty="0">
                <a:latin typeface="Cambria"/>
                <a:ea typeface="+mn-lt"/>
                <a:cs typeface="+mn-lt"/>
              </a:rPr>
              <a:t> </a:t>
            </a:r>
            <a:r>
              <a:rPr lang="uk-UA" dirty="0" err="1">
                <a:latin typeface="Cambria"/>
                <a:ea typeface="+mn-lt"/>
                <a:cs typeface="+mn-lt"/>
              </a:rPr>
              <a:t>публиковались</a:t>
            </a:r>
            <a:r>
              <a:rPr lang="uk-UA" dirty="0">
                <a:latin typeface="Cambria"/>
                <a:ea typeface="+mn-lt"/>
                <a:cs typeface="+mn-lt"/>
              </a:rPr>
              <a:t> </a:t>
            </a:r>
            <a:r>
              <a:rPr lang="uk-UA" dirty="0" err="1">
                <a:latin typeface="Cambria"/>
                <a:ea typeface="+mn-lt"/>
                <a:cs typeface="+mn-lt"/>
              </a:rPr>
              <a:t>переводы</a:t>
            </a:r>
            <a:r>
              <a:rPr lang="uk-UA" dirty="0">
                <a:latin typeface="Cambria"/>
                <a:ea typeface="+mn-lt"/>
                <a:cs typeface="+mn-lt"/>
              </a:rPr>
              <a:t> </a:t>
            </a:r>
            <a:r>
              <a:rPr lang="uk-UA" dirty="0">
                <a:latin typeface="Cambria"/>
                <a:ea typeface="+mn-lt"/>
                <a:cs typeface="+mn-lt"/>
                <a:hlinkClick r:id="rId15"/>
              </a:rPr>
              <a:t>А. Ахматовой</a:t>
            </a:r>
            <a:r>
              <a:rPr lang="uk-UA" dirty="0">
                <a:latin typeface="Cambria"/>
                <a:ea typeface="+mn-lt"/>
                <a:cs typeface="+mn-lt"/>
              </a:rPr>
              <a:t>, </a:t>
            </a:r>
            <a:r>
              <a:rPr lang="uk-UA" dirty="0">
                <a:latin typeface="Cambria"/>
                <a:ea typeface="+mn-lt"/>
                <a:cs typeface="+mn-lt"/>
                <a:hlinkClick r:id="rId16"/>
              </a:rPr>
              <a:t>Б. Пастернака</a:t>
            </a:r>
            <a:r>
              <a:rPr lang="uk-UA" dirty="0">
                <a:latin typeface="Cambria"/>
                <a:ea typeface="+mn-lt"/>
                <a:cs typeface="+mn-lt"/>
              </a:rPr>
              <a:t>, </a:t>
            </a:r>
            <a:r>
              <a:rPr lang="uk-UA" dirty="0">
                <a:latin typeface="Cambria"/>
                <a:ea typeface="+mn-lt"/>
                <a:cs typeface="+mn-lt"/>
                <a:hlinkClick r:id="rId17"/>
              </a:rPr>
              <a:t>Л. Мартынова</a:t>
            </a:r>
            <a:r>
              <a:rPr lang="uk-UA" dirty="0">
                <a:latin typeface="Cambria"/>
                <a:ea typeface="+mn-lt"/>
                <a:cs typeface="+mn-lt"/>
              </a:rPr>
              <a:t>, </a:t>
            </a:r>
            <a:r>
              <a:rPr lang="uk-UA" dirty="0">
                <a:latin typeface="Cambria"/>
                <a:ea typeface="+mn-lt"/>
                <a:cs typeface="+mn-lt"/>
                <a:hlinkClick r:id="rId18"/>
              </a:rPr>
              <a:t>В. Луговского</a:t>
            </a:r>
            <a:r>
              <a:rPr lang="uk-UA" dirty="0">
                <a:latin typeface="Cambria"/>
                <a:ea typeface="+mn-lt"/>
                <a:cs typeface="+mn-lt"/>
              </a:rPr>
              <a:t> и других </a:t>
            </a:r>
            <a:endParaRPr lang="uk-UA" dirty="0">
              <a:latin typeface="Cambria"/>
            </a:endParaRPr>
          </a:p>
          <a:p>
            <a:endParaRPr lang="uk-UA" dirty="0"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6504541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0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Wood Type</vt:lpstr>
      <vt:lpstr>Юліуш Словацький</vt:lpstr>
      <vt:lpstr>PowerPoint Presentation</vt:lpstr>
      <vt:lpstr>PowerPoint Presentation</vt:lpstr>
      <vt:lpstr>PowerPoint Presentation</vt:lpstr>
      <vt:lpstr>Творчество </vt:lpstr>
      <vt:lpstr>PowerPoint Presentation</vt:lpstr>
      <vt:lpstr>Другие произведения</vt:lpstr>
      <vt:lpstr>PowerPoint Presentation</vt:lpstr>
      <vt:lpstr>Переводы </vt:lpstr>
      <vt:lpstr>разные фотографии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95</cp:revision>
  <dcterms:created xsi:type="dcterms:W3CDTF">2014-09-12T02:14:24Z</dcterms:created>
  <dcterms:modified xsi:type="dcterms:W3CDTF">2019-05-20T19:35:42Z</dcterms:modified>
</cp:coreProperties>
</file>