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4" r:id="rId10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1986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3253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558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7050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57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48957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12982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7648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498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2023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385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2839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38785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9891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7160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1438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32E4D-DECA-444F-A06D-38059F2CE3BC}" type="datetimeFigureOut">
              <a:rPr lang="lt-LT" smtClean="0"/>
              <a:t>2019.06.02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D709D05-E8CA-4C64-91A8-55C6F6B8F1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89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H9mTk1mxkI&amp;t=8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843379"/>
            <a:ext cx="7766936" cy="2286000"/>
          </a:xfrm>
        </p:spPr>
        <p:txBody>
          <a:bodyPr/>
          <a:lstStyle/>
          <a:p>
            <a:pPr algn="ctr"/>
            <a:r>
              <a:rPr lang="lt-LT" dirty="0"/>
              <a:t>C</a:t>
            </a:r>
            <a:r>
              <a:rPr lang="ru-RU" dirty="0"/>
              <a:t>амые красивые природные объекты в Литве</a:t>
            </a:r>
            <a:endParaRPr lang="lt-L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1A9F29-DC81-464E-A8ED-9FDDC75B5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66" y="3577700"/>
            <a:ext cx="3311997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4081ED-8EE6-4707-B921-6FC97E2EB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531" y="3577700"/>
            <a:ext cx="3311997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E2581B-C091-4B5A-AD38-480F32230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729" y="3577700"/>
            <a:ext cx="317883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9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13064"/>
            <a:ext cx="5889707" cy="1717336"/>
          </a:xfrm>
        </p:spPr>
        <p:txBody>
          <a:bodyPr>
            <a:normAutofit/>
          </a:bodyPr>
          <a:lstStyle/>
          <a:p>
            <a:r>
              <a:rPr lang="lt-LT" dirty="0"/>
              <a:t>          </a:t>
            </a:r>
            <a:r>
              <a:rPr lang="lt-LT" u="sng" dirty="0"/>
              <a:t> </a:t>
            </a:r>
            <a:r>
              <a:rPr lang="ru-RU" sz="2200" u="sng" dirty="0"/>
              <a:t>Дюна Парнидис</a:t>
            </a:r>
            <a:r>
              <a:rPr lang="en-US" sz="2200" u="sng" dirty="0"/>
              <a:t>.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ru-RU" sz="2200" dirty="0"/>
              <a:t>С дюны Parnidis в южном направлении открывается вид на странствующие дюны в резервате Grobšt</a:t>
            </a:r>
            <a:r>
              <a:rPr lang="en-US" sz="2200" dirty="0"/>
              <a:t>as</a:t>
            </a:r>
            <a:r>
              <a:rPr lang="ru-RU" sz="2200" dirty="0"/>
              <a:t>.</a:t>
            </a:r>
            <a:endParaRPr lang="lt-LT" dirty="0"/>
          </a:p>
        </p:txBody>
      </p:sp>
      <p:pic>
        <p:nvPicPr>
          <p:cNvPr id="2050" name="Picture 2" descr="https://upload.wikimedia.org/wikipedia/commons/f/f7/Nidos_kopos_20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62" y="1089042"/>
            <a:ext cx="4425552" cy="28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norama nuo ParnidÅ¾io kopos Ä¯ pietvakariÅ³ pusÄ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4193868"/>
            <a:ext cx="8845883" cy="25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aizdo rezultatas pagal uÅ¾klausÄ âparnidÅ¾io kopaâ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930400"/>
            <a:ext cx="5889707" cy="20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631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6670" y="716132"/>
            <a:ext cx="4027491" cy="1320800"/>
          </a:xfrm>
        </p:spPr>
        <p:txBody>
          <a:bodyPr>
            <a:normAutofit/>
          </a:bodyPr>
          <a:lstStyle/>
          <a:p>
            <a:pPr algn="ctr"/>
            <a:r>
              <a:rPr lang="ru-RU" sz="2200" u="sng" dirty="0"/>
              <a:t>Дзукия</a:t>
            </a:r>
            <a:r>
              <a:rPr lang="lt-LT" sz="2400" u="sng" dirty="0"/>
              <a:t> </a:t>
            </a:r>
            <a:r>
              <a:rPr lang="ru-RU" sz="2200" u="sng" dirty="0"/>
              <a:t>Национальный парк</a:t>
            </a:r>
            <a:r>
              <a:rPr lang="en-US" sz="2200" u="sng" dirty="0"/>
              <a:t>.</a:t>
            </a:r>
            <a:br>
              <a:rPr lang="en-US" sz="2200" u="sng" dirty="0"/>
            </a:br>
            <a:r>
              <a:rPr lang="ru-RU" sz="2200" dirty="0"/>
              <a:t>Крупнейшая охраняемая природная зона в Литве.</a:t>
            </a:r>
            <a:endParaRPr lang="lt-LT" dirty="0"/>
          </a:p>
        </p:txBody>
      </p:sp>
      <p:pic>
        <p:nvPicPr>
          <p:cNvPr id="3074" name="Picture 2" descr="Vaizdo rezultatas pagal uÅ¾klausÄ âNacionalinis DzÅ«kijos parkasâ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02" y="945592"/>
            <a:ext cx="5054726" cy="248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670" y="2162882"/>
            <a:ext cx="5420519" cy="3612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811" y="3740535"/>
            <a:ext cx="4226225" cy="24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95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97654"/>
            <a:ext cx="6173842" cy="18327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2700" u="sng" dirty="0"/>
              <a:t>Курганы Кернаве</a:t>
            </a:r>
            <a:r>
              <a:rPr lang="en-US" sz="2700" u="sng" dirty="0"/>
              <a:t>.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ru-RU" sz="2700" dirty="0"/>
              <a:t>В Кернаве, первой столице Литвы, находится комплекс из пяти древних городищ Балтии на берегу реки Нерис.</a:t>
            </a:r>
            <a:endParaRPr lang="lt-LT" dirty="0"/>
          </a:p>
        </p:txBody>
      </p:sp>
      <p:pic>
        <p:nvPicPr>
          <p:cNvPr id="4098" name="Picture 2" descr="Vaizdo rezultatas pagal uÅ¾klausÄ âkernaves piliakalniaiâ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269" y="366930"/>
            <a:ext cx="4259465" cy="312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aizdo rezultatas pagal uÅ¾klausÄ âkernaves piliakalniaiâ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862237"/>
            <a:ext cx="6173842" cy="463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aizdo rezultatas pagal uÅ¾klausÄ âkernaves piliakalniaiâ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269" y="3736539"/>
            <a:ext cx="4259465" cy="30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44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82112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    </a:t>
            </a:r>
            <a:r>
              <a:rPr lang="ru-RU" u="sng" dirty="0"/>
              <a:t>Вентский рог</a:t>
            </a:r>
            <a:r>
              <a:rPr lang="en-US" u="sng" dirty="0"/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az-Cyrl-AZ" dirty="0"/>
              <a:t>Полуостров у Куршского залива</a:t>
            </a:r>
            <a:r>
              <a:rPr lang="en-US" dirty="0"/>
              <a:t>.</a:t>
            </a:r>
            <a:endParaRPr lang="lt-LT" dirty="0"/>
          </a:p>
        </p:txBody>
      </p:sp>
      <p:pic>
        <p:nvPicPr>
          <p:cNvPr id="5122" name="Picture 2" descr="Vaizdo rezultatas pagal uÅ¾klausÄ âventes ragasâ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2" y="2412773"/>
            <a:ext cx="6261723" cy="327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aizdo rezultatas pagal uÅ¾klausÄ âventes ragasâ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057" y="609600"/>
            <a:ext cx="4390317" cy="300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usijÄs vaizd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057" y="3959756"/>
            <a:ext cx="4089289" cy="272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117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6069695" cy="1320800"/>
          </a:xfrm>
        </p:spPr>
        <p:txBody>
          <a:bodyPr>
            <a:noAutofit/>
          </a:bodyPr>
          <a:lstStyle/>
          <a:p>
            <a:pPr algn="ctr"/>
            <a:r>
              <a:rPr lang="lt-LT" sz="2400" u="sng" dirty="0"/>
              <a:t>  </a:t>
            </a:r>
            <a:r>
              <a:rPr lang="ru-RU" sz="2400" u="sng" dirty="0"/>
              <a:t>Национальный парк Самогития</a:t>
            </a:r>
            <a:r>
              <a:rPr lang="en-US" sz="2400" u="sng" dirty="0"/>
              <a:t>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2400" dirty="0"/>
              <a:t>Создан для сохранения самых ценных природных и культурных земель Самогитии.</a:t>
            </a:r>
            <a:endParaRPr lang="lt-LT" sz="2400" dirty="0"/>
          </a:p>
        </p:txBody>
      </p:sp>
      <p:pic>
        <p:nvPicPr>
          <p:cNvPr id="6146" name="Picture 2" descr="Vaizdo rezultatas pagal uÅ¾klausÄ âzemaitijos nacionalinis parkasâ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9" y="2386938"/>
            <a:ext cx="621029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aizdo rezultatas pagal uÅ¾klausÄ âzemaitijos nacionalinis parkasâ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08" y="746676"/>
            <a:ext cx="4556658" cy="303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aizdo rezultatas pagal uÅ¾klausÄ âzemaitijos nacionalinis parkasâ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08" y="4173409"/>
            <a:ext cx="4009986" cy="209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852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792818" cy="1320800"/>
          </a:xfrm>
        </p:spPr>
        <p:txBody>
          <a:bodyPr>
            <a:noAutofit/>
          </a:bodyPr>
          <a:lstStyle/>
          <a:p>
            <a:pPr algn="ctr"/>
            <a:r>
              <a:rPr lang="ru-RU" sz="2800" u="sng" dirty="0"/>
              <a:t>Паланга</a:t>
            </a:r>
            <a:r>
              <a:rPr lang="en-US" sz="2800" u="sng" dirty="0"/>
              <a:t>.</a:t>
            </a:r>
            <a:r>
              <a:rPr lang="lt-LT" sz="2800" dirty="0"/>
              <a:t/>
            </a:r>
            <a:br>
              <a:rPr lang="lt-LT" sz="2800" dirty="0"/>
            </a:br>
            <a:r>
              <a:rPr lang="ru-RU" sz="2800" dirty="0"/>
              <a:t>Курортный город в местной части Литвы, расположенный на берегу Балтийского моря.</a:t>
            </a:r>
            <a:endParaRPr lang="lt-LT" sz="3200" dirty="0"/>
          </a:p>
        </p:txBody>
      </p:sp>
      <p:pic>
        <p:nvPicPr>
          <p:cNvPr id="7170" name="Picture 2" descr="Vaizdo rezultatas pagal uÅ¾klausÄ âpalangaâ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59" y="2765087"/>
            <a:ext cx="5792818" cy="322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aizdo rezultatas pagal uÅ¾klausÄ âpalangaâ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571" y="445495"/>
            <a:ext cx="5280862" cy="296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aizdo rezultatas pagal uÅ¾klausÄ âpalangaâ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571" y="3756802"/>
            <a:ext cx="4416426" cy="29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026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97681"/>
            <a:ext cx="6238371" cy="1532719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  </a:t>
            </a:r>
            <a:r>
              <a:rPr lang="ru-RU" u="sng" dirty="0"/>
              <a:t>Голландская шляпа</a:t>
            </a:r>
            <a:r>
              <a:rPr lang="en-US" u="sng" dirty="0"/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Из него открывается вид на море с крутыми берегами.</a:t>
            </a:r>
            <a:endParaRPr lang="lt-LT" dirty="0"/>
          </a:p>
        </p:txBody>
      </p:sp>
      <p:pic>
        <p:nvPicPr>
          <p:cNvPr id="8196" name="Picture 4" descr="Vaizdo rezultatas pagal uÅ¾klausÄ âolando kepureâ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83" y="397681"/>
            <a:ext cx="4560156" cy="30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usijÄs vaizd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83" y="3671246"/>
            <a:ext cx="4560156" cy="29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SusijÄs vaizd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202" y="2142319"/>
            <a:ext cx="2539044" cy="3815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14" y="2620087"/>
            <a:ext cx="4106251" cy="273158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 flipV="1">
            <a:off x="968990" y="6041362"/>
            <a:ext cx="8305011" cy="304847"/>
          </a:xfrm>
        </p:spPr>
        <p:txBody>
          <a:bodyPr>
            <a:normAutofit fontScale="92500" lnSpcReduction="20000"/>
          </a:bodyPr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46950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z-Cyrl-AZ" dirty="0"/>
              <a:t>Подробнее о Литве: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2400" dirty="0">
                <a:hlinkClick r:id="rId2"/>
              </a:rPr>
              <a:t>https://www.youtube.com/watch?v=WH9mTk1mxkI&amp;t=8s</a:t>
            </a:r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128090733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</TotalTime>
  <Words>41</Words>
  <Application>Microsoft Office PowerPoint</Application>
  <PresentationFormat>Pasirinktinai</PresentationFormat>
  <Paragraphs>10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9</vt:i4>
      </vt:variant>
    </vt:vector>
  </HeadingPairs>
  <TitlesOfParts>
    <vt:vector size="10" baseType="lpstr">
      <vt:lpstr>Facet</vt:lpstr>
      <vt:lpstr>Cамые красивые природные объекты в Литве</vt:lpstr>
      <vt:lpstr>           Дюна Парнидис. С дюны Parnidis в южном направлении открывается вид на странствующие дюны в резервате Grobštas.</vt:lpstr>
      <vt:lpstr>Дзукия Национальный парк. Крупнейшая охраняемая природная зона в Литве.</vt:lpstr>
      <vt:lpstr> Курганы Кернаве. В Кернаве, первой столице Литвы, находится комплекс из пяти древних городищ Балтии на берегу реки Нерис.</vt:lpstr>
      <vt:lpstr>    Вентский рог. Полуостров у Куршского залива.</vt:lpstr>
      <vt:lpstr>  Национальный парк Самогития. Создан для сохранения самых ценных природных и культурных земель Самогитии.</vt:lpstr>
      <vt:lpstr>Паланга. Курортный город в местной части Литвы, расположенный на берегу Балтийского моря.</vt:lpstr>
      <vt:lpstr>  Голландская шляпа. Из него открывается вид на море с крутыми берегами.</vt:lpstr>
      <vt:lpstr>Подробнее о Литве: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Cамые красивые природные объекты в Литве</dc:title>
  <dc:creator>Gabrielė Glemžaitė</dc:creator>
  <cp:lastModifiedBy>Larisa</cp:lastModifiedBy>
  <cp:revision>8</cp:revision>
  <dcterms:created xsi:type="dcterms:W3CDTF">2019-05-27T08:13:40Z</dcterms:created>
  <dcterms:modified xsi:type="dcterms:W3CDTF">2019-06-02T18:19:27Z</dcterms:modified>
</cp:coreProperties>
</file>