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765DB9D-6034-734F-8E1B-77683CC88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346" y="2141762"/>
            <a:ext cx="8361229" cy="2098226"/>
          </a:xfrm>
        </p:spPr>
        <p:txBody>
          <a:bodyPr/>
          <a:lstStyle/>
          <a:p>
            <a:r>
              <a:rPr lang="lt-LT" b="1" i="0" dirty="0" err="1">
                <a:solidFill>
                  <a:schemeClr val="tx1"/>
                </a:solidFill>
                <a:effectLst/>
                <a:latin typeface="Linux Libertine"/>
              </a:rPr>
              <a:t>Юозас</a:t>
            </a:r>
            <a:r>
              <a:rPr lang="lt-LT" b="1" i="0" dirty="0">
                <a:solidFill>
                  <a:schemeClr val="tx1"/>
                </a:solidFill>
                <a:effectLst/>
                <a:latin typeface="Linux Libertine"/>
              </a:rPr>
              <a:t> </a:t>
            </a:r>
            <a:r>
              <a:rPr lang="lt-LT" b="1" i="0" dirty="0" err="1">
                <a:solidFill>
                  <a:schemeClr val="tx1"/>
                </a:solidFill>
                <a:effectLst/>
                <a:latin typeface="Linux Libertine"/>
              </a:rPr>
              <a:t>Лукша-Даумантас</a:t>
            </a:r>
            <a:r>
              <a:rPr lang="lt-LT" b="1" i="0" dirty="0">
                <a:solidFill>
                  <a:schemeClr val="tx1"/>
                </a:solidFill>
                <a:effectLst/>
                <a:latin typeface="Linux Libertine"/>
              </a:rPr>
              <a:t/>
            </a:r>
            <a:br>
              <a:rPr lang="lt-LT" b="1" i="0" dirty="0">
                <a:solidFill>
                  <a:schemeClr val="tx1"/>
                </a:solidFill>
                <a:effectLst/>
                <a:latin typeface="Linux Libertine"/>
              </a:rPr>
            </a:b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D360E6BA-F79E-1540-A011-04C8944A5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107" y="3575279"/>
            <a:ext cx="6831673" cy="3054121"/>
          </a:xfrm>
        </p:spPr>
        <p:txBody>
          <a:bodyPr/>
          <a:lstStyle/>
          <a:p>
            <a:r>
              <a:rPr lang="lt-LT" dirty="0"/>
              <a:t>1921 08 10 – 1951 09 </a:t>
            </a:r>
            <a:r>
              <a:rPr lang="lt-LT" dirty="0" smtClean="0"/>
              <a:t>04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lt-LT" dirty="0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F377AAF8-0845-D146-87FC-76BC2D3C3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038" y="1559815"/>
            <a:ext cx="2266855" cy="403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4D5130D-30DB-5A48-A676-39D661AD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781" y="685800"/>
            <a:ext cx="9601200" cy="1485900"/>
          </a:xfrm>
        </p:spPr>
        <p:txBody>
          <a:bodyPr>
            <a:normAutofit/>
          </a:bodyPr>
          <a:lstStyle/>
          <a:p>
            <a:r>
              <a:rPr lang="lt-LT" sz="6600"/>
              <a:t>Псевдонимы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7F0E0425-C75D-1E4E-990F-DB68B5CB8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781" y="2171700"/>
            <a:ext cx="8760619" cy="3581400"/>
          </a:xfrm>
        </p:spPr>
        <p:txBody>
          <a:bodyPr>
            <a:noAutofit/>
          </a:bodyPr>
          <a:lstStyle/>
          <a:p>
            <a:r>
              <a:rPr lang="lt-LT" sz="2400"/>
              <a:t>Юозас Лукша-Витис, </a:t>
            </a:r>
          </a:p>
          <a:p>
            <a:r>
              <a:rPr lang="lt-LT" sz="2400"/>
              <a:t>Скирмантас, </a:t>
            </a:r>
          </a:p>
          <a:p>
            <a:r>
              <a:rPr lang="lt-LT" sz="2400"/>
              <a:t>Казимерас, </a:t>
            </a:r>
          </a:p>
          <a:p>
            <a:r>
              <a:rPr lang="lt-LT" sz="2400"/>
              <a:t>Араминас, </a:t>
            </a:r>
          </a:p>
          <a:p>
            <a:r>
              <a:rPr lang="lt-LT" sz="2400"/>
              <a:t>Кястутис, </a:t>
            </a:r>
          </a:p>
          <a:p>
            <a:r>
              <a:rPr lang="lt-LT" sz="2400"/>
              <a:t>Скраюнас,</a:t>
            </a:r>
          </a:p>
          <a:p>
            <a:r>
              <a:rPr lang="lt-LT" sz="2400"/>
              <a:t>Мискинис,</a:t>
            </a:r>
          </a:p>
          <a:p>
            <a:r>
              <a:rPr lang="lt-LT" sz="2400"/>
              <a:t>Даумантас, </a:t>
            </a:r>
          </a:p>
          <a:p>
            <a:r>
              <a:rPr lang="lt-LT" sz="2400"/>
              <a:t>С. Миколайтис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59700FDB-FEF4-8F43-B560-5E121E8EE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97" y="183767"/>
            <a:ext cx="3411740" cy="6490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83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A514193A-6221-B643-A31A-E70170DF6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838" y="1078045"/>
            <a:ext cx="5459016" cy="4069557"/>
          </a:xfrm>
        </p:spPr>
        <p:txBody>
          <a:bodyPr>
            <a:normAutofit/>
          </a:bodyPr>
          <a:lstStyle/>
          <a:p>
            <a:r>
              <a:rPr lang="az-Cyrl-AZ" sz="2400"/>
              <a:t>После того, как Германия оккупировала Литву, он принимал участие в подпольных действиях против немцев. Вернувшись в Советы, он входил в подпольный Совет освобождения Литвы, а после уничтожения он был руководителем организационного отдела литовского партизанского движения.</a:t>
            </a:r>
            <a:endParaRPr lang="lt-LT" sz="2400"/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461BDE50-5E8C-A649-93C3-8E33CE89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52" y="68395"/>
            <a:ext cx="9601200" cy="1150805"/>
          </a:xfrm>
        </p:spPr>
        <p:txBody>
          <a:bodyPr>
            <a:normAutofit fontScale="90000"/>
          </a:bodyPr>
          <a:lstStyle/>
          <a:p>
            <a:r>
              <a:rPr lang="lt-LT" sz="6600" dirty="0" err="1"/>
              <a:t>Борец</a:t>
            </a:r>
            <a:r>
              <a:rPr lang="lt-LT" sz="6600" dirty="0"/>
              <a:t> </a:t>
            </a:r>
            <a:r>
              <a:rPr lang="lt-LT" sz="6600" dirty="0" err="1"/>
              <a:t>за</a:t>
            </a:r>
            <a:r>
              <a:rPr lang="lt-LT" sz="6600" dirty="0"/>
              <a:t> </a:t>
            </a:r>
            <a:r>
              <a:rPr lang="lt-LT" sz="6600" dirty="0" err="1"/>
              <a:t>свободу</a:t>
            </a:r>
            <a:r>
              <a:rPr lang="lt-LT" sz="6600" dirty="0"/>
              <a:t> </a:t>
            </a:r>
            <a:r>
              <a:rPr lang="lt-LT" sz="6600" dirty="0" err="1"/>
              <a:t>Литвы</a:t>
            </a:r>
            <a:endParaRPr lang="lt-LT" sz="6600" dirty="0"/>
          </a:p>
        </p:txBody>
      </p:sp>
      <p:pic>
        <p:nvPicPr>
          <p:cNvPr id="8" name="Paveikslėlis 8">
            <a:extLst>
              <a:ext uri="{FF2B5EF4-FFF2-40B4-BE49-F238E27FC236}">
                <a16:creationId xmlns:a16="http://schemas.microsoft.com/office/drawing/2014/main" xmlns="" id="{BEB85BA2-5B3B-294D-B794-58CD2B6E7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050" y="852355"/>
            <a:ext cx="4201306" cy="293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10">
            <a:extLst>
              <a:ext uri="{FF2B5EF4-FFF2-40B4-BE49-F238E27FC236}">
                <a16:creationId xmlns:a16="http://schemas.microsoft.com/office/drawing/2014/main" xmlns="" id="{B0E9415F-D3C6-044C-8667-142A98160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45" y="3857056"/>
            <a:ext cx="4169554" cy="293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8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DE4F061-5BCB-A247-90E9-22CC2B7F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 </a:t>
            </a:r>
            <a:r>
              <a:rPr lang="lt-LT" sz="6600"/>
              <a:t>Семья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6B5F485A-A0A9-D446-B114-FDF3A9F35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944" y="1602583"/>
            <a:ext cx="9601200" cy="3581400"/>
          </a:xfrm>
        </p:spPr>
        <p:txBody>
          <a:bodyPr/>
          <a:lstStyle/>
          <a:p>
            <a:r>
              <a:rPr lang="lt-LT"/>
              <a:t>Отец Симанас Лукша
Мать Она Вилкайте-Лукшене
Супруга Нийоле Браженайте-Лукшене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5347B65F-7C77-1643-AAAB-6B432953C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39" y="245267"/>
            <a:ext cx="347212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xmlns="" id="{932D80EB-CB09-F841-85EC-147DFDCF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09" y="3315231"/>
            <a:ext cx="4341925" cy="3428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8">
            <a:extLst>
              <a:ext uri="{FF2B5EF4-FFF2-40B4-BE49-F238E27FC236}">
                <a16:creationId xmlns:a16="http://schemas.microsoft.com/office/drawing/2014/main" xmlns="" id="{AF9794E1-D773-7548-8F95-4EC1F7101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869" y="3112829"/>
            <a:ext cx="4430322" cy="342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08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Работа Сильвии </a:t>
            </a:r>
            <a:r>
              <a:rPr lang="ru-RU" dirty="0" err="1" smtClean="0"/>
              <a:t>Кутрайте</a:t>
            </a:r>
            <a:r>
              <a:rPr lang="ru-RU" dirty="0" smtClean="0"/>
              <a:t>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599"/>
            <a:ext cx="3771900" cy="50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59745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Pasirinktinai</PresentationFormat>
  <Paragraphs>27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TF10001025</vt:lpstr>
      <vt:lpstr>Юозас Лукша-Даумантас </vt:lpstr>
      <vt:lpstr>Псевдонимы</vt:lpstr>
      <vt:lpstr>Борец за свободу Литвы</vt:lpstr>
      <vt:lpstr> Семья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Юозас Лукша-Даумантас </dc:title>
  <dc:creator>silvijaaa.k@gmail.com</dc:creator>
  <cp:lastModifiedBy>Larisa</cp:lastModifiedBy>
  <cp:revision>3</cp:revision>
  <dcterms:created xsi:type="dcterms:W3CDTF">2019-04-28T08:56:58Z</dcterms:created>
  <dcterms:modified xsi:type="dcterms:W3CDTF">2019-04-28T10:00:48Z</dcterms:modified>
</cp:coreProperties>
</file>