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7875-EA54-4E6F-880B-AAA682CD9DB7}" type="datetimeFigureOut">
              <a:rPr lang="lt-LT" smtClean="0"/>
              <a:t>2019.04.30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1C78-4285-4251-B659-BE2D18D04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736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7875-EA54-4E6F-880B-AAA682CD9DB7}" type="datetimeFigureOut">
              <a:rPr lang="lt-LT" smtClean="0"/>
              <a:t>2019.04.30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1C78-4285-4251-B659-BE2D18D04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6626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7875-EA54-4E6F-880B-AAA682CD9DB7}" type="datetimeFigureOut">
              <a:rPr lang="lt-LT" smtClean="0"/>
              <a:t>2019.04.30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1C78-4285-4251-B659-BE2D18D04E41}" type="slidenum">
              <a:rPr lang="lt-LT" smtClean="0"/>
              <a:t>‹#›</a:t>
            </a:fld>
            <a:endParaRPr lang="lt-L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244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7875-EA54-4E6F-880B-AAA682CD9DB7}" type="datetimeFigureOut">
              <a:rPr lang="lt-LT" smtClean="0"/>
              <a:t>2019.04.30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1C78-4285-4251-B659-BE2D18D04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8276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7875-EA54-4E6F-880B-AAA682CD9DB7}" type="datetimeFigureOut">
              <a:rPr lang="lt-LT" smtClean="0"/>
              <a:t>2019.04.30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1C78-4285-4251-B659-BE2D18D04E41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9209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7875-EA54-4E6F-880B-AAA682CD9DB7}" type="datetimeFigureOut">
              <a:rPr lang="lt-LT" smtClean="0"/>
              <a:t>2019.04.30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1C78-4285-4251-B659-BE2D18D04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408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7875-EA54-4E6F-880B-AAA682CD9DB7}" type="datetimeFigureOut">
              <a:rPr lang="lt-LT" smtClean="0"/>
              <a:t>2019.04.30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1C78-4285-4251-B659-BE2D18D04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9211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7875-EA54-4E6F-880B-AAA682CD9DB7}" type="datetimeFigureOut">
              <a:rPr lang="lt-LT" smtClean="0"/>
              <a:t>2019.04.30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1C78-4285-4251-B659-BE2D18D04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229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7875-EA54-4E6F-880B-AAA682CD9DB7}" type="datetimeFigureOut">
              <a:rPr lang="lt-LT" smtClean="0"/>
              <a:t>2019.04.30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1C78-4285-4251-B659-BE2D18D04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392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7875-EA54-4E6F-880B-AAA682CD9DB7}" type="datetimeFigureOut">
              <a:rPr lang="lt-LT" smtClean="0"/>
              <a:t>2019.04.30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1C78-4285-4251-B659-BE2D18D04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524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7875-EA54-4E6F-880B-AAA682CD9DB7}" type="datetimeFigureOut">
              <a:rPr lang="lt-LT" smtClean="0"/>
              <a:t>2019.04.30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1C78-4285-4251-B659-BE2D18D04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060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7875-EA54-4E6F-880B-AAA682CD9DB7}" type="datetimeFigureOut">
              <a:rPr lang="lt-LT" smtClean="0"/>
              <a:t>2019.04.30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1C78-4285-4251-B659-BE2D18D04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465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7875-EA54-4E6F-880B-AAA682CD9DB7}" type="datetimeFigureOut">
              <a:rPr lang="lt-LT" smtClean="0"/>
              <a:t>2019.04.30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1C78-4285-4251-B659-BE2D18D04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188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7875-EA54-4E6F-880B-AAA682CD9DB7}" type="datetimeFigureOut">
              <a:rPr lang="lt-LT" smtClean="0"/>
              <a:t>2019.04.30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1C78-4285-4251-B659-BE2D18D04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593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7875-EA54-4E6F-880B-AAA682CD9DB7}" type="datetimeFigureOut">
              <a:rPr lang="lt-LT" smtClean="0"/>
              <a:t>2019.04.30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1C78-4285-4251-B659-BE2D18D04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112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7875-EA54-4E6F-880B-AAA682CD9DB7}" type="datetimeFigureOut">
              <a:rPr lang="lt-LT" smtClean="0"/>
              <a:t>2019.04.30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1C78-4285-4251-B659-BE2D18D04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197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7875-EA54-4E6F-880B-AAA682CD9DB7}" type="datetimeFigureOut">
              <a:rPr lang="lt-LT" smtClean="0"/>
              <a:t>2019.04.30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DF1C78-4285-4251-B659-BE2D18D04E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924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07067" y="627985"/>
            <a:ext cx="7766936" cy="1646302"/>
          </a:xfrm>
        </p:spPr>
        <p:txBody>
          <a:bodyPr/>
          <a:lstStyle/>
          <a:p>
            <a:r>
              <a:rPr lang="ru-RU" dirty="0" err="1" smtClean="0"/>
              <a:t>Симонас</a:t>
            </a:r>
            <a:r>
              <a:rPr lang="en-GB" dirty="0" smtClean="0"/>
              <a:t> </a:t>
            </a:r>
            <a:r>
              <a:rPr lang="ru-RU" dirty="0" err="1" smtClean="0"/>
              <a:t>Даукантас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519" y="2694524"/>
            <a:ext cx="3809516" cy="38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2160589"/>
            <a:ext cx="6023912" cy="3880773"/>
          </a:xfrm>
        </p:spPr>
        <p:txBody>
          <a:bodyPr/>
          <a:lstStyle/>
          <a:p>
            <a:r>
              <a:rPr lang="az-Cyrl-AZ" dirty="0"/>
              <a:t>Си́монас </a:t>
            </a:r>
            <a:r>
              <a:rPr lang="az-Cyrl-AZ" dirty="0" smtClean="0"/>
              <a:t>Да́укантас</a:t>
            </a:r>
            <a:r>
              <a:rPr lang="en-GB" dirty="0" smtClean="0"/>
              <a:t>- (28 </a:t>
            </a:r>
            <a:r>
              <a:rPr lang="ru-RU" dirty="0"/>
              <a:t>октября 1793 г. - 6 декабря 1864 г</a:t>
            </a:r>
            <a:r>
              <a:rPr lang="ru-RU" dirty="0" smtClean="0"/>
              <a:t>.</a:t>
            </a:r>
            <a:r>
              <a:rPr lang="en-GB" dirty="0" smtClean="0"/>
              <a:t>)</a:t>
            </a:r>
            <a:endParaRPr lang="lt-LT" dirty="0" smtClean="0"/>
          </a:p>
          <a:p>
            <a:r>
              <a:rPr lang="ru-RU" dirty="0" smtClean="0"/>
              <a:t>литовский </a:t>
            </a:r>
            <a:r>
              <a:rPr lang="ru-RU" dirty="0"/>
              <a:t>историк и писатель-просветитель</a:t>
            </a:r>
            <a:r>
              <a:rPr lang="ru-RU" dirty="0" smtClean="0"/>
              <a:t>,</a:t>
            </a:r>
            <a:endParaRPr lang="lt-LT" dirty="0" smtClean="0"/>
          </a:p>
          <a:p>
            <a:r>
              <a:rPr lang="ru-RU" dirty="0" smtClean="0"/>
              <a:t> </a:t>
            </a:r>
            <a:r>
              <a:rPr lang="ru-RU" dirty="0"/>
              <a:t>собиратель фольклора</a:t>
            </a:r>
            <a:r>
              <a:rPr lang="ru-RU" dirty="0" smtClean="0"/>
              <a:t>,</a:t>
            </a:r>
            <a:endParaRPr lang="lt-LT" dirty="0" smtClean="0"/>
          </a:p>
          <a:p>
            <a:r>
              <a:rPr lang="ru-RU" dirty="0" smtClean="0"/>
              <a:t> </a:t>
            </a:r>
            <a:r>
              <a:rPr lang="ru-RU" dirty="0"/>
              <a:t>один из первых идеологов литовского национального возрождения</a:t>
            </a:r>
            <a:r>
              <a:rPr lang="ru-RU" dirty="0" smtClean="0"/>
              <a:t>;</a:t>
            </a:r>
            <a:endParaRPr lang="lt-LT" dirty="0" smtClean="0"/>
          </a:p>
          <a:p>
            <a:r>
              <a:rPr lang="ru-RU" dirty="0" smtClean="0"/>
              <a:t> </a:t>
            </a:r>
            <a:r>
              <a:rPr lang="ru-RU" dirty="0"/>
              <a:t>автор первых трудов по истории Литвы, написанных на литовском языке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lt-LT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622372"/>
            <a:ext cx="1410258" cy="12952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K</a:t>
            </a:r>
            <a:r>
              <a:rPr kumimoji="0" lang="ru-RU" altLang="en-US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то он</a:t>
            </a:r>
            <a:endParaRPr kumimoji="0" lang="ru-RU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en-US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aveikslėlis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808" y="1917627"/>
            <a:ext cx="3291296" cy="39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Биография</a:t>
            </a:r>
            <a:br>
              <a:rPr lang="az-Cyrl-AZ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441939"/>
            <a:ext cx="8596668" cy="4599424"/>
          </a:xfrm>
        </p:spPr>
        <p:txBody>
          <a:bodyPr>
            <a:normAutofit fontScale="92500" lnSpcReduction="10000"/>
          </a:bodyPr>
          <a:lstStyle/>
          <a:p>
            <a:r>
              <a:rPr lang="az-Cyrl-AZ" dirty="0"/>
              <a:t>Родился в крестьянской </a:t>
            </a:r>
            <a:r>
              <a:rPr lang="az-Cyrl-AZ" dirty="0" smtClean="0"/>
              <a:t>семье</a:t>
            </a:r>
            <a:r>
              <a:rPr lang="en-GB" dirty="0" smtClean="0"/>
              <a:t>.</a:t>
            </a:r>
            <a:r>
              <a:rPr lang="ru-RU" dirty="0"/>
              <a:t> </a:t>
            </a:r>
            <a:endParaRPr lang="lt-LT" dirty="0" smtClean="0"/>
          </a:p>
          <a:p>
            <a:r>
              <a:rPr lang="ru-RU" dirty="0"/>
              <a:t> Учился в школах </a:t>
            </a:r>
            <a:r>
              <a:rPr lang="ru-RU" dirty="0" smtClean="0"/>
              <a:t>Кретинги</a:t>
            </a:r>
            <a:r>
              <a:rPr lang="ru-RU" dirty="0"/>
              <a:t> и Жмудской Калварии (ныне Вардува), в </a:t>
            </a:r>
            <a:r>
              <a:rPr lang="ru-RU" dirty="0" err="1"/>
              <a:t>виленской</a:t>
            </a:r>
            <a:r>
              <a:rPr lang="ru-RU" dirty="0"/>
              <a:t> гимназии.  </a:t>
            </a:r>
            <a:endParaRPr lang="lt-LT" dirty="0" smtClean="0"/>
          </a:p>
          <a:p>
            <a:r>
              <a:rPr lang="ru-RU" dirty="0" smtClean="0"/>
              <a:t>Поступив </a:t>
            </a:r>
            <a:r>
              <a:rPr lang="ru-RU" dirty="0"/>
              <a:t>в 1816 году в </a:t>
            </a:r>
            <a:r>
              <a:rPr lang="ru-RU" dirty="0" err="1"/>
              <a:t>Виленский</a:t>
            </a:r>
            <a:r>
              <a:rPr lang="ru-RU" dirty="0"/>
              <a:t> </a:t>
            </a:r>
            <a:r>
              <a:rPr lang="ru-RU" dirty="0" smtClean="0"/>
              <a:t>университет</a:t>
            </a:r>
            <a:r>
              <a:rPr lang="en-GB" dirty="0" smtClean="0"/>
              <a:t>.</a:t>
            </a:r>
            <a:r>
              <a:rPr lang="ru-RU" dirty="0"/>
              <a:t> Окончил </a:t>
            </a:r>
            <a:r>
              <a:rPr lang="ru-RU" dirty="0" err="1"/>
              <a:t>Виленский</a:t>
            </a:r>
            <a:r>
              <a:rPr lang="ru-RU" dirty="0"/>
              <a:t> университет со степенью кандидата в 1819 году</a:t>
            </a:r>
            <a:r>
              <a:rPr lang="ru-RU" dirty="0" smtClean="0"/>
              <a:t>.</a:t>
            </a:r>
            <a:endParaRPr lang="lt-LT" dirty="0" smtClean="0"/>
          </a:p>
          <a:p>
            <a:r>
              <a:rPr lang="ru-RU" dirty="0" smtClean="0"/>
              <a:t> </a:t>
            </a:r>
            <a:r>
              <a:rPr lang="ru-RU" dirty="0"/>
              <a:t>В 1822 году защитил диссертацию на степень магистра, но из-за процесса </a:t>
            </a:r>
            <a:r>
              <a:rPr lang="ru-RU" dirty="0" err="1"/>
              <a:t>филоматов</a:t>
            </a:r>
            <a:r>
              <a:rPr lang="ru-RU" dirty="0"/>
              <a:t>—</a:t>
            </a:r>
            <a:r>
              <a:rPr lang="ru-RU" dirty="0" err="1"/>
              <a:t>филаретов</a:t>
            </a:r>
            <a:r>
              <a:rPr lang="ru-RU" dirty="0"/>
              <a:t> диплом магистра права получил только в 1825 </a:t>
            </a:r>
            <a:r>
              <a:rPr lang="ru-RU" dirty="0" smtClean="0"/>
              <a:t>году</a:t>
            </a:r>
            <a:r>
              <a:rPr lang="ru-RU" dirty="0" smtClean="0"/>
              <a:t>.</a:t>
            </a:r>
            <a:endParaRPr lang="lt-LT" dirty="0" smtClean="0"/>
          </a:p>
          <a:p>
            <a:r>
              <a:rPr lang="ru-RU" dirty="0" smtClean="0"/>
              <a:t> </a:t>
            </a:r>
            <a:r>
              <a:rPr lang="ru-RU" dirty="0"/>
              <a:t>Служил в Риге в канцелярии генерал-губернатора (1825—1834), затем в Санкт-Петербурге помощником </a:t>
            </a:r>
            <a:r>
              <a:rPr lang="ru-RU" dirty="0" err="1"/>
              <a:t>метриканта</a:t>
            </a:r>
            <a:r>
              <a:rPr lang="ru-RU" dirty="0"/>
              <a:t> Литовской метрики в канцелярии Сената (</a:t>
            </a:r>
            <a:r>
              <a:rPr lang="ru-RU" dirty="0" smtClean="0"/>
              <a:t>1835—1851</a:t>
            </a:r>
            <a:r>
              <a:rPr lang="ru-RU" dirty="0" smtClean="0"/>
              <a:t>).</a:t>
            </a:r>
            <a:endParaRPr lang="lt-LT" dirty="0" smtClean="0"/>
          </a:p>
          <a:p>
            <a:r>
              <a:rPr lang="ru-RU" dirty="0" smtClean="0"/>
              <a:t> </a:t>
            </a:r>
            <a:r>
              <a:rPr lang="ru-RU" dirty="0"/>
              <a:t>В </a:t>
            </a:r>
            <a:r>
              <a:rPr lang="ru-RU" dirty="0" smtClean="0"/>
              <a:t>1850 </a:t>
            </a:r>
            <a:r>
              <a:rPr lang="ru-RU" dirty="0"/>
              <a:t>году вернулся в Литву. </a:t>
            </a:r>
            <a:endParaRPr lang="lt-LT" dirty="0" smtClean="0"/>
          </a:p>
          <a:p>
            <a:r>
              <a:rPr lang="ru-RU" dirty="0" smtClean="0"/>
              <a:t>В</a:t>
            </a:r>
            <a:r>
              <a:rPr lang="ru-RU" dirty="0"/>
              <a:t> 1851 году вышел на пенсию. Жил в Варняй у епископа </a:t>
            </a:r>
            <a:r>
              <a:rPr lang="ru-RU" dirty="0" err="1"/>
              <a:t>Волончевского</a:t>
            </a:r>
            <a:r>
              <a:rPr lang="ru-RU" dirty="0"/>
              <a:t>, затем у меценатов — у врача Петра </a:t>
            </a:r>
            <a:r>
              <a:rPr lang="ru-RU" dirty="0" err="1"/>
              <a:t>Смуглевича</a:t>
            </a:r>
            <a:r>
              <a:rPr lang="ru-RU" dirty="0"/>
              <a:t> в имении Ной-</a:t>
            </a:r>
            <a:r>
              <a:rPr lang="ru-RU" dirty="0" err="1"/>
              <a:t>Бергфрид</a:t>
            </a:r>
            <a:r>
              <a:rPr lang="ru-RU" dirty="0"/>
              <a:t> на полпути между Бауской и </a:t>
            </a:r>
            <a:r>
              <a:rPr lang="ru-RU" dirty="0" smtClean="0"/>
              <a:t>Елгавой</a:t>
            </a:r>
            <a:r>
              <a:rPr lang="ru-RU" dirty="0"/>
              <a:t> (ныне </a:t>
            </a:r>
            <a:r>
              <a:rPr lang="ru-RU" dirty="0" err="1"/>
              <a:t>Яунсвирлаука</a:t>
            </a:r>
            <a:r>
              <a:rPr lang="ru-RU" dirty="0"/>
              <a:t> в Латвии</a:t>
            </a:r>
            <a:r>
              <a:rPr lang="ru-RU" dirty="0" smtClean="0"/>
              <a:t>), </a:t>
            </a:r>
            <a:r>
              <a:rPr lang="ru-RU" dirty="0"/>
              <a:t>а последние годы провёл в местечке Папиле.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1698171"/>
            <a:ext cx="2562176" cy="364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Труды</a:t>
            </a:r>
            <a:br>
              <a:rPr lang="az-Cyrl-AZ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77334" y="1312985"/>
            <a:ext cx="5899312" cy="5146430"/>
          </a:xfrm>
        </p:spPr>
        <p:txBody>
          <a:bodyPr>
            <a:normAutofit/>
          </a:bodyPr>
          <a:lstStyle/>
          <a:p>
            <a:r>
              <a:rPr lang="ru-RU" dirty="0"/>
              <a:t>сочинение «Деяния древних литовцев и </a:t>
            </a:r>
            <a:r>
              <a:rPr lang="ru-RU" dirty="0" err="1"/>
              <a:t>жемайтов</a:t>
            </a:r>
            <a:r>
              <a:rPr lang="ru-RU" dirty="0"/>
              <a:t>» („</a:t>
            </a:r>
            <a:r>
              <a:rPr lang="lt-LT" dirty="0"/>
              <a:t>Darbai senųjų lietuvių ir žemaičių“). </a:t>
            </a:r>
          </a:p>
          <a:p>
            <a:r>
              <a:rPr lang="lt-LT" dirty="0" smtClean="0"/>
              <a:t>Istorija </a:t>
            </a:r>
            <a:r>
              <a:rPr lang="lt-LT" dirty="0" smtClean="0"/>
              <a:t>žemaitiška</a:t>
            </a:r>
            <a:r>
              <a:rPr lang="en-GB" dirty="0" smtClean="0"/>
              <a:t> (</a:t>
            </a:r>
            <a:r>
              <a:rPr lang="az-Cyrl-AZ" dirty="0" smtClean="0"/>
              <a:t>История </a:t>
            </a:r>
            <a:r>
              <a:rPr lang="az-Cyrl-AZ" dirty="0"/>
              <a:t>жемайтийская</a:t>
            </a:r>
            <a:r>
              <a:rPr lang="en-GB" dirty="0" smtClean="0"/>
              <a:t>)</a:t>
            </a:r>
            <a:r>
              <a:rPr lang="lt-LT" dirty="0" smtClean="0"/>
              <a:t> </a:t>
            </a:r>
            <a:r>
              <a:rPr lang="lt-LT" dirty="0"/>
              <a:t>(1838).</a:t>
            </a:r>
          </a:p>
          <a:p>
            <a:r>
              <a:rPr lang="ru-RU" dirty="0"/>
              <a:t>В Санкт-Петербурге создал основные труды — историческое исследование «Обычаи древних литовцев» („</a:t>
            </a:r>
            <a:r>
              <a:rPr lang="ru-RU" dirty="0" err="1"/>
              <a:t>Būdas</a:t>
            </a:r>
            <a:r>
              <a:rPr lang="ru-RU" dirty="0"/>
              <a:t> </a:t>
            </a:r>
            <a:r>
              <a:rPr lang="ru-RU" dirty="0" err="1"/>
              <a:t>senovės</a:t>
            </a:r>
            <a:r>
              <a:rPr lang="ru-RU" dirty="0"/>
              <a:t> </a:t>
            </a:r>
            <a:r>
              <a:rPr lang="ru-RU" dirty="0" err="1"/>
              <a:t>lietuvių</a:t>
            </a:r>
            <a:r>
              <a:rPr lang="ru-RU" dirty="0"/>
              <a:t>, </a:t>
            </a:r>
            <a:r>
              <a:rPr lang="ru-RU" dirty="0" err="1"/>
              <a:t>kalnėnų</a:t>
            </a:r>
            <a:r>
              <a:rPr lang="ru-RU" dirty="0"/>
              <a:t> </a:t>
            </a:r>
            <a:r>
              <a:rPr lang="ru-RU" dirty="0" err="1"/>
              <a:t>ir</a:t>
            </a:r>
            <a:r>
              <a:rPr lang="ru-RU" dirty="0"/>
              <a:t> </a:t>
            </a:r>
            <a:r>
              <a:rPr lang="ru-RU" dirty="0" err="1"/>
              <a:t>žemaičių</a:t>
            </a:r>
            <a:r>
              <a:rPr lang="ru-RU" dirty="0"/>
              <a:t>“), </a:t>
            </a:r>
            <a:r>
              <a:rPr lang="az-Cyrl-AZ" dirty="0" smtClean="0"/>
              <a:t> </a:t>
            </a:r>
            <a:r>
              <a:rPr lang="az-Cyrl-AZ" dirty="0"/>
              <a:t>(1845).</a:t>
            </a:r>
          </a:p>
          <a:p>
            <a:r>
              <a:rPr lang="lt-LT" dirty="0"/>
              <a:t>Pasakojimas apie veikalus lietuvių tautos senovėje </a:t>
            </a:r>
            <a:r>
              <a:rPr lang="en-GB" dirty="0" smtClean="0"/>
              <a:t>(</a:t>
            </a:r>
            <a:r>
              <a:rPr lang="ru-RU" dirty="0" smtClean="0"/>
              <a:t>Рассказ </a:t>
            </a:r>
            <a:r>
              <a:rPr lang="ru-RU" dirty="0"/>
              <a:t>о произведениях литовской нации в древности</a:t>
            </a:r>
            <a:r>
              <a:rPr lang="en-GB" dirty="0" smtClean="0"/>
              <a:t>) </a:t>
            </a:r>
            <a:r>
              <a:rPr lang="lt-LT" dirty="0" smtClean="0"/>
              <a:t>(</a:t>
            </a:r>
            <a:r>
              <a:rPr lang="lt-LT" dirty="0"/>
              <a:t>1850).</a:t>
            </a:r>
          </a:p>
          <a:p>
            <a:r>
              <a:rPr lang="ru-RU" dirty="0" smtClean="0"/>
              <a:t>фольклорный </a:t>
            </a:r>
            <a:r>
              <a:rPr lang="ru-RU" dirty="0"/>
              <a:t>сборник «Песни жмудские», книги, предназначенные для просвещения народа</a:t>
            </a:r>
            <a:r>
              <a:rPr lang="ru-RU" dirty="0" smtClean="0"/>
              <a:t>.</a:t>
            </a:r>
            <a:endParaRPr lang="lt-LT" dirty="0" smtClean="0"/>
          </a:p>
          <a:p>
            <a:pPr marL="0" indent="0">
              <a:buNone/>
            </a:pPr>
            <a:endParaRPr lang="lt-LT" dirty="0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619" y="540027"/>
            <a:ext cx="2667000" cy="409575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746" y="4413039"/>
            <a:ext cx="1755396" cy="22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Портрет </a:t>
            </a:r>
            <a:r>
              <a:rPr lang="ru-RU" dirty="0" err="1"/>
              <a:t>Даукантаса</a:t>
            </a:r>
            <a:r>
              <a:rPr lang="ru-RU" dirty="0"/>
              <a:t> изображён на банкноте 100 </a:t>
            </a:r>
            <a:r>
              <a:rPr lang="ru-RU" dirty="0" err="1"/>
              <a:t>литов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19" y="2160589"/>
            <a:ext cx="7839805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138</Words>
  <Application>Microsoft Office PowerPoint</Application>
  <PresentationFormat>Pasirinktinai</PresentationFormat>
  <Paragraphs>23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6" baseType="lpstr">
      <vt:lpstr>Briaunota</vt:lpstr>
      <vt:lpstr>Симонас Даукантас</vt:lpstr>
      <vt:lpstr>Kто он  </vt:lpstr>
      <vt:lpstr>Биография </vt:lpstr>
      <vt:lpstr>Труды </vt:lpstr>
      <vt:lpstr>Портрет Даукантаса изображён на банкноте 100 литов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Симонас Даукантас</dc:title>
  <dc:creator>goodkingpro98@gmail.com</dc:creator>
  <cp:lastModifiedBy>Larisa</cp:lastModifiedBy>
  <cp:revision>6</cp:revision>
  <dcterms:created xsi:type="dcterms:W3CDTF">2019-04-28T16:29:19Z</dcterms:created>
  <dcterms:modified xsi:type="dcterms:W3CDTF">2019-04-30T06:35:57Z</dcterms:modified>
</cp:coreProperties>
</file>