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embeddedFontLst>
    <p:embeddedFont>
      <p:font typeface="Book Antiqua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ookAntiqua-regular.fntdata"/><Relationship Id="rId10" Type="http://schemas.openxmlformats.org/officeDocument/2006/relationships/slide" Target="slides/slide5.xml"/><Relationship Id="rId13" Type="http://schemas.openxmlformats.org/officeDocument/2006/relationships/font" Target="fonts/BookAntiqua-italic.fntdata"/><Relationship Id="rId12" Type="http://schemas.openxmlformats.org/officeDocument/2006/relationships/font" Target="fonts/BookAntiqu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BookAntiqu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  <a:defRPr b="1" sz="4800" cap="none">
                <a:solidFill>
                  <a:srgbClr val="EAD5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tekst pionowy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217420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pionowy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zawartość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główek sekcji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4800"/>
              <a:buFont typeface="Lucida Sans"/>
              <a:buNone/>
              <a:defRPr b="1" sz="4800" cap="non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wa elementy zawartośc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ównani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lko tytuł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sty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2200"/>
              <a:buFont typeface="Lucida Sans"/>
              <a:buNone/>
              <a:defRPr b="0" sz="2200">
                <a:solidFill>
                  <a:srgbClr val="F4DB8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61314" lvl="2" marL="1371600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2000"/>
              <a:buFont typeface="Lucida San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dir="2700000" dist="228600" sy="900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89560" lvl="1" marL="91440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88925" lvl="2" marL="1371600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-684584" y="1196752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ru-RU"/>
              <a:t>АДАМ </a:t>
            </a:r>
            <a:r>
              <a:rPr b="0" lang="ru-RU"/>
              <a:t>МИЦКЕВИЧ</a:t>
            </a:r>
            <a:br>
              <a:rPr b="0" lang="ru-RU"/>
            </a:b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024" y="2276872"/>
            <a:ext cx="2808312" cy="4144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ru-RU"/>
              <a:t> Дата рождения </a:t>
            </a:r>
            <a:r>
              <a:rPr lang="ru-RU" u="sng"/>
              <a:t>24 декабря </a:t>
            </a:r>
            <a:r>
              <a:rPr lang="ru-RU"/>
              <a:t>1798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ru-RU"/>
              <a:t>      в Новогруде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ru-RU"/>
              <a:t>Дата смерти  </a:t>
            </a:r>
            <a:r>
              <a:rPr lang="ru-RU" u="sng"/>
              <a:t>26 ноября</a:t>
            </a:r>
            <a:r>
              <a:rPr lang="ru-RU"/>
              <a:t> 1855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ru-RU"/>
              <a:t>      в Стамбуле</a:t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7966" y="3131143"/>
            <a:ext cx="2543175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000"/>
              <a:buFont typeface="Lucida Sans"/>
              <a:buNone/>
            </a:pPr>
            <a:br>
              <a:rPr lang="ru-RU" sz="4000"/>
            </a:br>
            <a:r>
              <a:rPr lang="ru-RU" sz="4000"/>
              <a:t>Польский поэт</a:t>
            </a:r>
            <a:endParaRPr sz="4000"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ru-RU"/>
              <a:t>Политический публицист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ru-RU"/>
              <a:t> Деятель польского национального движения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ru-RU"/>
              <a:t>Философ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ru-RU"/>
              <a:t>Переводчик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ru-RU"/>
              <a:t>Академический преподаватель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6486" y="3750141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90"/>
              <a:buFont typeface="Lucida Sans"/>
              <a:buNone/>
            </a:pPr>
            <a:br>
              <a:rPr lang="ru-RU" sz="3690"/>
            </a:br>
            <a:r>
              <a:rPr lang="ru-RU" sz="3690"/>
              <a:t>Главные произведения</a:t>
            </a:r>
            <a:endParaRPr sz="3690"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i="1" lang="ru-RU"/>
              <a:t>Пан Тадеуш</a:t>
            </a:r>
            <a:endParaRPr i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i="1" lang="ru-RU"/>
              <a:t>Дзяды</a:t>
            </a:r>
            <a:endParaRPr i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i="1" lang="ru-RU"/>
              <a:t>Ода к молодежи</a:t>
            </a:r>
            <a:endParaRPr i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i="1" lang="ru-RU"/>
              <a:t>Романсы</a:t>
            </a:r>
            <a:endParaRPr i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i="1" lang="ru-RU"/>
              <a:t>Крымские сонеты</a:t>
            </a:r>
            <a:endParaRPr i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i="1" lang="ru-RU"/>
              <a:t>Редут Ордона</a:t>
            </a:r>
            <a:endParaRPr i="1"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4447" y="1674867"/>
            <a:ext cx="1656184" cy="231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192" y="2861360"/>
            <a:ext cx="1800225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1997" y="4153004"/>
            <a:ext cx="1438634" cy="203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ru-RU"/>
              <a:t>он жил в…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417825" y="1570675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820"/>
              <a:buChar char="▣"/>
            </a:pPr>
            <a:r>
              <a:rPr lang="ru-RU"/>
              <a:t>Париже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ru-RU"/>
              <a:t>Вильнюсе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ru-RU" u="sng"/>
              <a:t>Новогруде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777" y="1687865"/>
            <a:ext cx="3579925" cy="178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913" y="3748077"/>
            <a:ext cx="3099650" cy="206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erzchołek">
  <a:themeElements>
    <a:clrScheme name="Wierzchołek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