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B52843-29FE-45C0-BB3C-314276AC9BD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32E9310-4EE2-445A-88F7-8C91DC5E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0"/>
            <a:ext cx="6629400" cy="3714750"/>
          </a:xfrm>
        </p:spPr>
        <p:txBody>
          <a:bodyPr>
            <a:normAutofit/>
          </a:bodyPr>
          <a:lstStyle/>
          <a:p>
            <a:pPr algn="ctr"/>
            <a:r>
              <a:rPr lang="az-Cyrl-AZ" sz="7200" dirty="0" smtClean="0">
                <a:latin typeface="Times New Roman" pitchFamily="18" charset="0"/>
                <a:cs typeface="Times New Roman" pitchFamily="18" charset="0"/>
              </a:rPr>
              <a:t>Витаутас Великий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1950"/>
            <a:ext cx="8062912" cy="30480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pic>
        <p:nvPicPr>
          <p:cNvPr id="4" name="Picture 2" descr="Image result for vytautas didy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9550"/>
            <a:ext cx="3581400" cy="47761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traku pilis"/>
          <p:cNvPicPr>
            <a:picLocks noChangeAspect="1" noChangeArrowheads="1"/>
          </p:cNvPicPr>
          <p:nvPr/>
        </p:nvPicPr>
        <p:blipFill>
          <a:blip r:embed="rId2" cstate="print"/>
          <a:srcRect l="6326" r="1944"/>
          <a:stretch>
            <a:fillRect/>
          </a:stretch>
        </p:blipFill>
        <p:spPr bwMode="auto">
          <a:xfrm>
            <a:off x="4267200" y="2120733"/>
            <a:ext cx="4876800" cy="3022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9550"/>
            <a:ext cx="3810000" cy="4800600"/>
          </a:xfrm>
        </p:spPr>
        <p:txBody>
          <a:bodyPr>
            <a:normAutofit lnSpcReduction="10000"/>
          </a:bodyPr>
          <a:lstStyle/>
          <a:p>
            <a:r>
              <a:rPr lang="az-Cyrl-A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 в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1350 </a:t>
            </a:r>
            <a:r>
              <a:rPr lang="az-Cyrl-A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– 1430 </a:t>
            </a:r>
            <a:r>
              <a:rPr lang="az-Cyrl-A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Cyrl-A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Тракай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(Вильнюсский уезд)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t-LT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Великий князь литовский с 1392 года до смерти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t-LT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XIV-XV веках по инициативе князя Кястутиса и Витаутаса был построен Тракайский замок.</a:t>
            </a:r>
            <a:endParaRPr lang="lt-LT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Image result for vytautas didysis"/>
          <p:cNvPicPr>
            <a:picLocks noChangeAspect="1" noChangeArrowheads="1"/>
          </p:cNvPicPr>
          <p:nvPr/>
        </p:nvPicPr>
        <p:blipFill>
          <a:blip r:embed="rId3" cstate="print"/>
          <a:srcRect b="8836"/>
          <a:stretch>
            <a:fillRect/>
          </a:stretch>
        </p:blipFill>
        <p:spPr bwMode="auto">
          <a:xfrm rot="886217">
            <a:off x="6042142" y="281453"/>
            <a:ext cx="2505195" cy="22933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Cyrl-AZ" sz="4000" dirty="0" smtClean="0">
                <a:latin typeface="Times New Roman" pitchFamily="18" charset="0"/>
                <a:cs typeface="Times New Roman" pitchFamily="18" charset="0"/>
              </a:rPr>
              <a:t>Под руководством Витаутаса Великого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.....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2550"/>
            <a:ext cx="4267200" cy="37909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Границы Великого княжества</a:t>
            </a:r>
            <a:r>
              <a:rPr lang="lt-LT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Литовского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(ВКЛ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были расширены до Черного моря</a:t>
            </a:r>
            <a:r>
              <a:rPr lang="lt-LT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Image result for grand duchy of lithuania map black s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8419" y="1123950"/>
            <a:ext cx="4745581" cy="35623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6705600" cy="990600"/>
          </a:xfrm>
        </p:spPr>
        <p:txBody>
          <a:bodyPr>
            <a:noAutofit/>
          </a:bodyPr>
          <a:lstStyle/>
          <a:p>
            <a:r>
              <a:rPr lang="az-Cyrl-AZ" sz="4000" dirty="0" smtClean="0">
                <a:latin typeface="Times New Roman" pitchFamily="18" charset="0"/>
                <a:cs typeface="Times New Roman" pitchFamily="18" charset="0"/>
              </a:rPr>
              <a:t>Под руководством Витаутаса Великого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.....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6248400" cy="33528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Грюнвальдская битва была выиграна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(1410)</a:t>
            </a:r>
          </a:p>
          <a:p>
            <a:endParaRPr lang="lt-LT" dirty="0" smtClean="0"/>
          </a:p>
          <a:p>
            <a:endParaRPr lang="en-US" dirty="0"/>
          </a:p>
        </p:txBody>
      </p:sp>
      <p:pic>
        <p:nvPicPr>
          <p:cNvPr id="2050" name="Picture 2" descr="Vaizdas:Vytautas dyd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38150"/>
            <a:ext cx="2819400" cy="3936646"/>
          </a:xfrm>
          <a:prstGeom prst="rect">
            <a:avLst/>
          </a:prstGeom>
          <a:noFill/>
        </p:spPr>
      </p:pic>
      <p:pic>
        <p:nvPicPr>
          <p:cNvPr id="2052" name="Picture 4" descr="Image result for zalgirio mu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00350"/>
            <a:ext cx="5105400" cy="222084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Cyrl-AZ" sz="4800" dirty="0" smtClean="0">
                <a:latin typeface="Times New Roman" pitchFamily="18" charset="0"/>
                <a:cs typeface="Times New Roman" pitchFamily="18" charset="0"/>
              </a:rPr>
              <a:t>Связи с Польшей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7848600" cy="350520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Двоюродный брат Витаутаса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гайло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подписал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ревскую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унию с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Польшей, в соответствии с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которой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женился на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польской королеве Ядвиге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стал королем Польши Владиславом II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гайло.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Витаутас также участвовал в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подписании унии.</a:t>
            </a:r>
            <a:endParaRPr lang="lt-LT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t-LT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Связи с Польшей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Коронация великого князя литовского Витаутаса была запланирована на съезде европейских правителей. </a:t>
            </a:r>
            <a:r>
              <a:rPr lang="ru-RU" dirty="0" err="1"/>
              <a:t>Jogaila</a:t>
            </a:r>
            <a:r>
              <a:rPr lang="ru-RU" dirty="0"/>
              <a:t> согласился, но польский сенат отклонил такое предложение. Поляки убедили Витаутаса отказаться от этой идеи, опасаясь, что после смерти Витаутаса король Литвы будет избран в Польшу. Они даже предложили Витаутасу стать королем Польши вместо </a:t>
            </a:r>
            <a:r>
              <a:rPr lang="ru-RU" dirty="0" err="1"/>
              <a:t>Йогайлы</a:t>
            </a:r>
            <a:r>
              <a:rPr lang="ru-RU" dirty="0"/>
              <a:t>, но Витаутас отказался.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59775403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Связи с Польшей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Церемония коронации Витаутаса и его жены была запланирована на 8 сентября 1430 г., но этого не произошло, потому что поляки арестовали, разорили и ограбили </a:t>
            </a:r>
            <a:r>
              <a:rPr lang="ru-RU" sz="2800" dirty="0" smtClean="0"/>
              <a:t>посланников </a:t>
            </a:r>
            <a:r>
              <a:rPr lang="ru-RU" sz="2800" dirty="0" err="1" smtClean="0"/>
              <a:t>императораю</a:t>
            </a:r>
            <a:endParaRPr lang="ru-RU" sz="2800" dirty="0" smtClean="0"/>
          </a:p>
          <a:p>
            <a:r>
              <a:rPr lang="ru-RU" sz="2800" dirty="0" smtClean="0"/>
              <a:t>Еще </a:t>
            </a:r>
            <a:r>
              <a:rPr lang="ru-RU" sz="2800" dirty="0"/>
              <a:t>одна корона была назначена на 27 октября. </a:t>
            </a:r>
            <a:r>
              <a:rPr lang="ru-RU" sz="2800" dirty="0" smtClean="0"/>
              <a:t>Но Витаутас умер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sz="1400" dirty="0" smtClean="0"/>
              <a:t>Работа </a:t>
            </a:r>
            <a:r>
              <a:rPr lang="ru-RU" sz="1400" dirty="0" err="1" smtClean="0"/>
              <a:t>Шаруне</a:t>
            </a:r>
            <a:r>
              <a:rPr lang="ru-RU" sz="1400" dirty="0" smtClean="0"/>
              <a:t> Ш.</a:t>
            </a:r>
            <a:endParaRPr lang="lt-LT" sz="1400" dirty="0"/>
          </a:p>
        </p:txBody>
      </p:sp>
    </p:spTree>
    <p:extLst>
      <p:ext uri="{BB962C8B-B14F-4D97-AF65-F5344CB8AC3E}">
        <p14:creationId xmlns:p14="http://schemas.microsoft.com/office/powerpoint/2010/main" val="2446336840"/>
      </p:ext>
    </p:extLst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</TotalTime>
  <Words>183</Words>
  <Application>Microsoft Office PowerPoint</Application>
  <PresentationFormat>Demonstracija ekrane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Verve</vt:lpstr>
      <vt:lpstr>Витаутас Великий</vt:lpstr>
      <vt:lpstr>PowerPoint pristatymas</vt:lpstr>
      <vt:lpstr>Под руководством Витаутаса Великого.....</vt:lpstr>
      <vt:lpstr>Под руководством Витаутаса Великого.....</vt:lpstr>
      <vt:lpstr>Связи с Польшей</vt:lpstr>
      <vt:lpstr>Связи с Польшей</vt:lpstr>
      <vt:lpstr>Связи с Польшей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Витаутас Великий</dc:title>
  <dc:creator>Sarune</dc:creator>
  <cp:lastModifiedBy>Larisa</cp:lastModifiedBy>
  <cp:revision>15</cp:revision>
  <dcterms:created xsi:type="dcterms:W3CDTF">2019-04-24T15:12:02Z</dcterms:created>
  <dcterms:modified xsi:type="dcterms:W3CDTF">2019-04-28T12:33:22Z</dcterms:modified>
</cp:coreProperties>
</file>