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69373D-690B-4461-9629-A5BA67909370}" type="datetimeFigureOut">
              <a:rPr lang="pl-PL" smtClean="0"/>
              <a:pPr/>
              <a:t>2019-06-08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AA67E50-C104-472F-A4CF-9DF5E8E490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>
                <a:effectLst/>
              </a:rPr>
              <a:t>Че́слав Ми́лош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02617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980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Дата </a:t>
            </a:r>
            <a:r>
              <a:rPr lang="ru-RU" dirty="0" smtClean="0"/>
              <a:t>рождения</a:t>
            </a:r>
            <a:r>
              <a:rPr lang="pl-PL" dirty="0" smtClean="0"/>
              <a:t> </a:t>
            </a:r>
            <a:r>
              <a:rPr lang="ru-RU" u="sng" dirty="0"/>
              <a:t>30 июня</a:t>
            </a:r>
            <a:r>
              <a:rPr lang="ru-RU" dirty="0"/>
              <a:t> </a:t>
            </a:r>
            <a:r>
              <a:rPr lang="ru-RU" dirty="0" smtClean="0"/>
              <a:t>1911 года </a:t>
            </a:r>
            <a:r>
              <a:rPr lang="ru-RU" dirty="0" smtClean="0"/>
              <a:t>в</a:t>
            </a:r>
            <a:r>
              <a:rPr lang="pl-PL" dirty="0" smtClean="0"/>
              <a:t> </a:t>
            </a:r>
            <a:r>
              <a:rPr lang="ru-RU" dirty="0"/>
              <a:t> </a:t>
            </a:r>
            <a:r>
              <a:rPr lang="ru-RU" u="sng" dirty="0" smtClean="0"/>
              <a:t>Шетенях</a:t>
            </a:r>
            <a:r>
              <a:rPr lang="pl-PL" u="sng" dirty="0" smtClean="0"/>
              <a:t>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9738" y="2996952"/>
            <a:ext cx="358283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669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Дата </a:t>
            </a:r>
            <a:r>
              <a:rPr lang="ru-RU" dirty="0" smtClean="0"/>
              <a:t>смерти</a:t>
            </a:r>
            <a:r>
              <a:rPr lang="pl-PL" dirty="0" smtClean="0"/>
              <a:t> </a:t>
            </a:r>
            <a:r>
              <a:rPr lang="ru-RU" dirty="0" smtClean="0"/>
              <a:t>14 </a:t>
            </a:r>
            <a:r>
              <a:rPr lang="ru-RU" dirty="0"/>
              <a:t>августа </a:t>
            </a:r>
            <a:r>
              <a:rPr lang="ru-RU" u="sng" dirty="0" smtClean="0"/>
              <a:t>2004</a:t>
            </a:r>
            <a:r>
              <a:rPr lang="pl-PL" u="sng" dirty="0" smtClean="0"/>
              <a:t> </a:t>
            </a:r>
            <a:r>
              <a:rPr lang="ru-RU" u="sng" dirty="0" smtClean="0"/>
              <a:t>года </a:t>
            </a:r>
            <a:br>
              <a:rPr lang="ru-RU" u="sng" dirty="0" smtClean="0"/>
            </a:br>
            <a:r>
              <a:rPr lang="ru-RU" u="sng" dirty="0" smtClean="0"/>
              <a:t>в</a:t>
            </a:r>
            <a:r>
              <a:rPr lang="pl-PL" u="sng" dirty="0" smtClean="0"/>
              <a:t> </a:t>
            </a:r>
            <a:r>
              <a:rPr lang="ru-RU" dirty="0" smtClean="0"/>
              <a:t>Кракове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96952"/>
            <a:ext cx="4851623" cy="322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855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Польский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ru-RU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поэт</a:t>
            </a: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Переводчик</a:t>
            </a:r>
            <a:endParaRPr lang="pl-PL" dirty="0" smtClean="0"/>
          </a:p>
          <a:p>
            <a:r>
              <a:rPr lang="ru-RU" dirty="0" smtClean="0"/>
              <a:t>Эссеист</a:t>
            </a:r>
            <a:endParaRPr lang="pl-PL" dirty="0"/>
          </a:p>
          <a:p>
            <a:r>
              <a:rPr lang="ru-RU" dirty="0"/>
              <a:t>Историк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2976"/>
            <a:ext cx="4200635" cy="2360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094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u="sng" dirty="0"/>
              <a:t>Нобелевской премии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/>
              <a:t>Лауреат Нобелевской премии по литературе 1980 </a:t>
            </a:r>
            <a:r>
              <a:rPr lang="ru-RU" dirty="0" smtClean="0"/>
              <a:t>года</a:t>
            </a:r>
            <a:r>
              <a:rPr lang="pl-PL" dirty="0" smtClean="0"/>
              <a:t>.</a:t>
            </a:r>
          </a:p>
          <a:p>
            <a:pPr marL="36576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96952"/>
            <a:ext cx="3606320" cy="239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023400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14</Words>
  <Application>Microsoft Office PowerPoint</Application>
  <PresentationFormat>Pokaz na ekranie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Techniczny</vt:lpstr>
      <vt:lpstr>Че́слав Ми́лош</vt:lpstr>
      <vt:lpstr>Slajd 2</vt:lpstr>
      <vt:lpstr>Slajd 3</vt:lpstr>
      <vt:lpstr>  Польский поэт</vt:lpstr>
      <vt:lpstr> Нобелевской премии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Че́слав Ми́лош</dc:title>
  <dc:creator>Lukasz</dc:creator>
  <cp:lastModifiedBy>Gabi</cp:lastModifiedBy>
  <cp:revision>5</cp:revision>
  <dcterms:created xsi:type="dcterms:W3CDTF">2019-05-31T14:26:15Z</dcterms:created>
  <dcterms:modified xsi:type="dcterms:W3CDTF">2019-06-08T14:11:21Z</dcterms:modified>
</cp:coreProperties>
</file>