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31CF3-2050-42E1-9EEB-FD7808B8417E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79D5-6C9C-465B-9139-B9E8380435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852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79D5-6C9C-465B-9139-B9E83804355A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118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FB4DE5-9C76-4163-AF9F-4592B708517B}" type="datetimeFigureOut">
              <a:rPr lang="lt-LT" smtClean="0"/>
              <a:t>2019.06.02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A680CE-7C86-45F7-BEEA-1C7AA2850503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Самые посещаемые места в Литве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Salvijus ir Augustas</a:t>
            </a:r>
            <a:endParaRPr lang="lt-LT" dirty="0"/>
          </a:p>
        </p:txBody>
      </p:sp>
      <p:sp>
        <p:nvSpPr>
          <p:cNvPr id="4" name="AutoShape 2" descr="Vaizdo rezultatas pagal uÅ¾klausÄ âlietuvos veliavaâ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aizdo rezultatas pagal uÅ¾klausÄ âlietuvos veliavaâ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054" name="Picture 6" descr="Vaizdo rezultatas pagal uÅ¾klausÄ âlietuvos veliava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1580964" cy="94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1368152"/>
          </a:xfrm>
        </p:spPr>
        <p:txBody>
          <a:bodyPr>
            <a:normAutofit fontScale="90000"/>
          </a:bodyPr>
          <a:lstStyle/>
          <a:p>
            <a:r>
              <a:rPr lang="az-Cyrl-AZ" dirty="0"/>
              <a:t/>
            </a:r>
            <a:br>
              <a:rPr lang="az-Cyrl-AZ" dirty="0"/>
            </a:br>
            <a:r>
              <a:rPr lang="az-Cyrl-AZ" dirty="0"/>
              <a:t>Дворец Правителей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/>
          </a:bodyPr>
          <a:lstStyle/>
          <a:p>
            <a:r>
              <a:rPr lang="ru-RU" sz="2000" dirty="0"/>
              <a:t>Здание является частью Вильнюсского </a:t>
            </a:r>
            <a:r>
              <a:rPr lang="ru-RU" sz="2000" dirty="0" smtClean="0"/>
              <a:t>замка </a:t>
            </a:r>
            <a:r>
              <a:rPr lang="ru-RU" sz="2000" dirty="0"/>
              <a:t>и в нем находится Национальный музей "Дворец великих князей литовских</a:t>
            </a:r>
            <a:r>
              <a:rPr lang="ru-RU" sz="2000" dirty="0" smtClean="0"/>
              <a:t>". В 2018 году, 6-ого </a:t>
            </a:r>
            <a:r>
              <a:rPr lang="ru-RU" sz="2000" dirty="0"/>
              <a:t>июля </a:t>
            </a:r>
            <a:r>
              <a:rPr lang="ru-RU" sz="2000" dirty="0" smtClean="0"/>
              <a:t>по </a:t>
            </a:r>
            <a:r>
              <a:rPr lang="ru-RU" sz="2000" dirty="0"/>
              <a:t>случаю 100-летия Литовского государства был открыт полностью восстановленный дворец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200 лет назад Дворец великих князей Вильнюсских был снесен с 1987 по 2001 год. </a:t>
            </a:r>
            <a:r>
              <a:rPr lang="ru-RU" sz="2000" dirty="0" smtClean="0"/>
              <a:t>Был восстановлен</a:t>
            </a:r>
            <a:r>
              <a:rPr lang="ru-RU" sz="2000" dirty="0" smtClean="0"/>
              <a:t>.</a:t>
            </a:r>
            <a:endParaRPr lang="lt-LT" sz="2000" dirty="0"/>
          </a:p>
        </p:txBody>
      </p:sp>
      <p:sp>
        <p:nvSpPr>
          <p:cNvPr id="4" name="AutoShape 2" descr="Vaizdo rezultatas pagal uÅ¾klausÄ âvytauto didÅ¾iojo karo muziejusâ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aizdo rezultatas pagal uÅ¾klausÄ âvytauto didÅ¾iojo karo muziejusâ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6" name="Picture 2" descr="RÅ«mÅ³ pietinis korpu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6040"/>
            <a:ext cx="3024336" cy="16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Замок Траку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Тракайский </a:t>
            </a:r>
            <a:r>
              <a:rPr lang="ru-RU" sz="2000" dirty="0"/>
              <a:t>замок - Готический замок в Тракай, на острове Гальве, где построен пешеходный мост. Дворец был одной из резиденций правителей Великого княжества Литовского. Замок сейчас перестроен и является одной из самых популярных туристических достопримечательностей в Литве.</a:t>
            </a:r>
            <a:endParaRPr lang="lt-LT" sz="2000" dirty="0"/>
          </a:p>
        </p:txBody>
      </p:sp>
      <p:pic>
        <p:nvPicPr>
          <p:cNvPr id="1028" name="Picture 4" descr="Vaizdo rezultatas pagal uÅ¾klausÄ âtraku pilisâ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372303" cy="19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/>
              <a:t/>
            </a:r>
            <a:br>
              <a:rPr lang="az-Cyrl-AZ" dirty="0"/>
            </a:br>
            <a:r>
              <a:rPr lang="az-Cyrl-AZ" dirty="0"/>
              <a:t>Крест гора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Горе Крестов тысячи крестов, которые приходят не только из разных частей Литвы, но и из-за границы (отсюда и Гора Крестов). Подсчитано, что на Горе Крестов около 200 тысяч. </a:t>
            </a:r>
            <a:r>
              <a:rPr lang="ru-RU" sz="2000" dirty="0" smtClean="0"/>
              <a:t>Крестов.</a:t>
            </a:r>
            <a:endParaRPr lang="lt-LT" sz="2000" dirty="0"/>
          </a:p>
        </p:txBody>
      </p:sp>
      <p:pic>
        <p:nvPicPr>
          <p:cNvPr id="2050" name="Picture 2" descr="Vaizdo rezultatas pagal uÅ¾klausÄ âkryziu kalnasâ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9604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/>
              <a:t/>
            </a:r>
            <a:br>
              <a:rPr lang="az-Cyrl-AZ" dirty="0"/>
            </a:br>
            <a:r>
              <a:rPr lang="az-Cyrl-AZ" dirty="0"/>
              <a:t>Башня замка Гедиминаса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Символ Литвы.</a:t>
            </a:r>
          </a:p>
          <a:p>
            <a:r>
              <a:rPr lang="ru-RU" sz="2000" dirty="0" smtClean="0"/>
              <a:t>Верхний </a:t>
            </a:r>
            <a:r>
              <a:rPr lang="ru-RU" sz="2000" dirty="0"/>
              <a:t>Вильнюсский замок - готический замок в Вильнюсе, сохранившийся на холме Гедиминаса. У подножия резиденции великого </a:t>
            </a:r>
            <a:r>
              <a:rPr lang="ru-RU" sz="2000" dirty="0" smtClean="0"/>
              <a:t>князя </a:t>
            </a:r>
            <a:r>
              <a:rPr lang="ru-RU" sz="2000" dirty="0"/>
              <a:t>Витаутаса Великого</a:t>
            </a:r>
            <a:endParaRPr lang="lt-LT" sz="2000" dirty="0"/>
          </a:p>
        </p:txBody>
      </p:sp>
      <p:pic>
        <p:nvPicPr>
          <p:cNvPr id="3074" name="Picture 2" descr="Vaizdo rezultatas pagal uÅ¾klausÄ âgedimino pili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Ворота Зари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Ворота </a:t>
            </a:r>
            <a:r>
              <a:rPr lang="ru-RU" sz="2000" dirty="0"/>
              <a:t>Зари - здание в Вильнюсе, один из важнейших исторических, культурных и религиозных памятников Вильнюса, объект светского и религиозного туризма, памятник истории и архитектуры. Ворота Зари </a:t>
            </a:r>
            <a:r>
              <a:rPr lang="ru-RU" sz="2000" dirty="0" smtClean="0"/>
              <a:t> </a:t>
            </a:r>
            <a:r>
              <a:rPr lang="ru-RU" sz="2000" dirty="0"/>
              <a:t>В часовне Девы Марии, Матери Милосердия, находится церковь св. Изображение Девы Марии.</a:t>
            </a:r>
            <a:endParaRPr lang="lt-LT" sz="2000" dirty="0"/>
          </a:p>
        </p:txBody>
      </p:sp>
      <p:pic>
        <p:nvPicPr>
          <p:cNvPr id="4098" name="Picture 2" descr="Vaizdo rezultatas pagal uÅ¾klausÄ âausros vartai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67" y="4293096"/>
            <a:ext cx="3276872" cy="19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/>
              <a:t/>
            </a:r>
            <a:br>
              <a:rPr lang="az-Cyrl-AZ" dirty="0"/>
            </a:br>
            <a:r>
              <a:rPr lang="az-Cyrl-AZ" dirty="0" smtClean="0"/>
              <a:t>Церковь  св.</a:t>
            </a:r>
            <a:r>
              <a:rPr lang="az-Cyrl-AZ" dirty="0" smtClean="0"/>
              <a:t>Анны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/>
              <a:t>Она находится в Старом городе </a:t>
            </a:r>
            <a:r>
              <a:rPr lang="ru-RU" sz="2000" dirty="0" smtClean="0"/>
              <a:t>Вильнюса. </a:t>
            </a:r>
            <a:r>
              <a:rPr lang="ru-RU" sz="2000" dirty="0"/>
              <a:t>Строительство началось в 1495 году. Говорят, что </a:t>
            </a:r>
            <a:r>
              <a:rPr lang="ru-RU" sz="2000" dirty="0" smtClean="0"/>
              <a:t>когда Наполеон </a:t>
            </a:r>
            <a:r>
              <a:rPr lang="ru-RU" sz="2000" dirty="0"/>
              <a:t>посетил </a:t>
            </a:r>
            <a:r>
              <a:rPr lang="ru-RU" sz="2000" dirty="0" smtClean="0"/>
              <a:t>Вильнюс, он </a:t>
            </a:r>
            <a:r>
              <a:rPr lang="ru-RU" sz="2000" dirty="0"/>
              <a:t>был очарован этой церковью, что если бы он мог, он бы ее </a:t>
            </a:r>
            <a:r>
              <a:rPr lang="ru-RU" sz="2000" dirty="0" smtClean="0"/>
              <a:t>увёз</a:t>
            </a:r>
            <a:r>
              <a:rPr lang="ru-RU" sz="2000" dirty="0" smtClean="0"/>
              <a:t> </a:t>
            </a:r>
            <a:r>
              <a:rPr lang="ru-RU" sz="2000" dirty="0"/>
              <a:t>с тобой в Париж.</a:t>
            </a:r>
            <a:endParaRPr lang="lt-LT" sz="2000" dirty="0"/>
          </a:p>
        </p:txBody>
      </p:sp>
      <p:pic>
        <p:nvPicPr>
          <p:cNvPr id="5122" name="Picture 2" descr="Vaizdo rezultatas pagal uÅ¾klausÄ âonos baznycia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3357158" cy="20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Вильнюсский Кафедральный </a:t>
            </a:r>
            <a:r>
              <a:rPr lang="ru-RU" dirty="0" smtClean="0"/>
              <a:t>костёл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/>
              <a:t>находится в Старом городе </a:t>
            </a:r>
            <a:r>
              <a:rPr lang="ru-RU" sz="2000" dirty="0" smtClean="0"/>
              <a:t>Вильнюса. Здесь также есть Архиепархия </a:t>
            </a:r>
            <a:r>
              <a:rPr lang="ru-RU" sz="2000" dirty="0"/>
              <a:t>и деканатский центр. В </a:t>
            </a:r>
            <a:r>
              <a:rPr lang="ru-RU" sz="2000" dirty="0" smtClean="0"/>
              <a:t>костёле </a:t>
            </a:r>
            <a:r>
              <a:rPr lang="ru-RU" sz="2000" dirty="0" smtClean="0"/>
              <a:t> </a:t>
            </a:r>
            <a:r>
              <a:rPr lang="ru-RU" sz="2000" dirty="0"/>
              <a:t>есть </a:t>
            </a:r>
            <a:r>
              <a:rPr lang="ru-RU" sz="2000" dirty="0"/>
              <a:t>ч</a:t>
            </a:r>
            <a:r>
              <a:rPr lang="ru-RU" sz="2000" dirty="0" smtClean="0"/>
              <a:t>асовня </a:t>
            </a:r>
            <a:r>
              <a:rPr lang="ru-RU" sz="2000" dirty="0"/>
              <a:t>Казимира. Рядом с собором находится колокольня</a:t>
            </a:r>
            <a:endParaRPr lang="lt-LT" sz="2000" dirty="0"/>
          </a:p>
        </p:txBody>
      </p:sp>
      <p:sp>
        <p:nvSpPr>
          <p:cNvPr id="4" name="AutoShape 2" descr="Vaizdo rezultatas pagal uÅ¾klausÄ âvilniaus katedraâ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9220" name="Picture 4" descr="Vaizdo rezultatas pagal uÅ¾klausÄ âvilniaus katedra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91" y="3789040"/>
            <a:ext cx="428002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152127"/>
          </a:xfrm>
        </p:spPr>
        <p:txBody>
          <a:bodyPr>
            <a:normAutofit fontScale="90000"/>
          </a:bodyPr>
          <a:lstStyle/>
          <a:p>
            <a:r>
              <a:rPr lang="az-Cyrl-AZ" dirty="0"/>
              <a:t/>
            </a:r>
            <a:br>
              <a:rPr lang="az-Cyrl-AZ" dirty="0"/>
            </a:br>
            <a:r>
              <a:rPr lang="az-Cyrl-AZ" dirty="0"/>
              <a:t>Национальный парк Куршская коса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Администрация парка находится в Ниде. Национальный парк Куршская коса был создан в 1991 году. чтобы сохранить наиболее ценные природные и культурные аспекты прибрежного ландшафтного комплекса Литвы с уникальными европейскими ценностями коагулята и этнокультурного наследия. 2000. Куршская коса занесена в список Всемирного наследия ЮНЕСКО</a:t>
            </a:r>
            <a:endParaRPr lang="lt-LT" sz="2000" dirty="0"/>
          </a:p>
        </p:txBody>
      </p:sp>
      <p:pic>
        <p:nvPicPr>
          <p:cNvPr id="8194" name="Picture 2" descr="Vaizdo rezultatas pagal uÅ¾klausÄ âkursiu nerijos nacionalinis parka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10405"/>
            <a:ext cx="2880320" cy="17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Вильнюсская телебашня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Вильнюсская </a:t>
            </a:r>
            <a:r>
              <a:rPr lang="ru-RU" sz="2000" dirty="0"/>
              <a:t>телебашня - самое высокое здание в Литве, также входит в список самых высоких зданий в мире. На высоте 165 м находится кафе «Paukščių takas». Часть башни с кафе вращается вокруг своей оси. Получается около 45 минут. В ясный день в это время вы можете взглянуть на весь </a:t>
            </a:r>
            <a:r>
              <a:rPr lang="ru-RU" sz="2000" dirty="0" smtClean="0"/>
              <a:t>Вильнюс</a:t>
            </a:r>
            <a:r>
              <a:rPr lang="ru-RU" sz="2000" dirty="0"/>
              <a:t>.</a:t>
            </a:r>
            <a:endParaRPr lang="lt-LT" sz="2000" dirty="0"/>
          </a:p>
        </p:txBody>
      </p:sp>
      <p:pic>
        <p:nvPicPr>
          <p:cNvPr id="6146" name="Picture 2" descr="Vaizdo rezultatas pagal uÅ¾klausÄ âtelevizijos boksta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456384" cy="16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</TotalTime>
  <Words>388</Words>
  <Application>Microsoft Office PowerPoint</Application>
  <PresentationFormat>Demonstracija ekrane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Pushpin</vt:lpstr>
      <vt:lpstr> Самые посещаемые места в Литве</vt:lpstr>
      <vt:lpstr>Замок Траку</vt:lpstr>
      <vt:lpstr> Крест гора</vt:lpstr>
      <vt:lpstr> Башня замка Гедиминаса</vt:lpstr>
      <vt:lpstr>Ворота Зари</vt:lpstr>
      <vt:lpstr> Церковь  св.Анны</vt:lpstr>
      <vt:lpstr>Вильнюсский Кафедральный костёл</vt:lpstr>
      <vt:lpstr> Национальный парк Куршская коса</vt:lpstr>
      <vt:lpstr>Вильнюсская телебашня</vt:lpstr>
      <vt:lpstr> Дворец Правителей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посещаемые места в Литве</dc:title>
  <dc:creator>Salvijus</dc:creator>
  <cp:lastModifiedBy>Larisa</cp:lastModifiedBy>
  <cp:revision>9</cp:revision>
  <dcterms:created xsi:type="dcterms:W3CDTF">2019-05-26T11:04:57Z</dcterms:created>
  <dcterms:modified xsi:type="dcterms:W3CDTF">2019-06-02T10:42:23Z</dcterms:modified>
</cp:coreProperties>
</file>