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1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5D26C-73FD-445B-BC13-E83335E0F1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Adolfas</a:t>
            </a:r>
            <a:r>
              <a:rPr lang="en-US" dirty="0"/>
              <a:t> Ramanauskas - </a:t>
            </a:r>
            <a:r>
              <a:rPr lang="en-US" dirty="0" err="1"/>
              <a:t>Vanagas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3275D8-9517-46A1-9CF7-9F3AAC741A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Darbą atliko: </a:t>
            </a:r>
            <a:r>
              <a:rPr lang="en-US" dirty="0"/>
              <a:t>K</a:t>
            </a:r>
            <a:r>
              <a:rPr lang="lt-LT" dirty="0"/>
              <a:t>ęstutis Vilimas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0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41637-0136-4AD0-A661-F0A622CA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err="1">
                <a:latin typeface="inherit"/>
              </a:rPr>
              <a:t>Адольфас</a:t>
            </a:r>
            <a:r>
              <a:rPr lang="ru-RU" altLang="en-US" dirty="0">
                <a:latin typeface="inherit"/>
              </a:rPr>
              <a:t> </a:t>
            </a:r>
            <a:r>
              <a:rPr lang="ru-RU" altLang="en-US" dirty="0" smtClean="0">
                <a:latin typeface="inherit"/>
              </a:rPr>
              <a:t>Раманаускас-Ванагас</a:t>
            </a:r>
            <a:r>
              <a:rPr lang="ru-RU" altLang="en-US" sz="1050" dirty="0" smtClean="0"/>
              <a:t> </a:t>
            </a:r>
            <a:endParaRPr lang="en-US" dirty="0"/>
          </a:p>
        </p:txBody>
      </p:sp>
      <p:pic>
        <p:nvPicPr>
          <p:cNvPr id="2050" name="Picture 2" descr="Adolfas Ramanauskas-Vanagas.jpg">
            <a:extLst>
              <a:ext uri="{FF2B5EF4-FFF2-40B4-BE49-F238E27FC236}">
                <a16:creationId xmlns:a16="http://schemas.microsoft.com/office/drawing/2014/main" xmlns="" id="{EB944733-DF4C-4255-910F-ACDB1382BB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903" y="2166135"/>
            <a:ext cx="2982014" cy="425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9816680-1E0B-42FB-809B-FAF6345AA660}"/>
              </a:ext>
            </a:extLst>
          </p:cNvPr>
          <p:cNvSpPr txBox="1"/>
          <p:nvPr/>
        </p:nvSpPr>
        <p:spPr>
          <a:xfrm>
            <a:off x="577970" y="2311879"/>
            <a:ext cx="32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Родился в 1918 году в </a:t>
            </a:r>
            <a:r>
              <a:rPr lang="ru-RU" sz="2400" dirty="0"/>
              <a:t> </a:t>
            </a:r>
            <a:r>
              <a:rPr lang="ru-RU" sz="2400" dirty="0" smtClean="0"/>
              <a:t>Нью-</a:t>
            </a:r>
            <a:r>
              <a:rPr lang="ru-RU" sz="2400" dirty="0" err="1" smtClean="0"/>
              <a:t>Бритене</a:t>
            </a:r>
            <a:r>
              <a:rPr lang="ru-RU" sz="2400" dirty="0" smtClean="0"/>
              <a:t> </a:t>
            </a:r>
            <a:r>
              <a:rPr lang="ru-RU" sz="2400" dirty="0"/>
              <a:t>, </a:t>
            </a:r>
            <a:r>
              <a:rPr lang="ru-RU" sz="2400" dirty="0"/>
              <a:t>США, в семье литовских эмигрантов.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24-25 </a:t>
            </a:r>
            <a:r>
              <a:rPr lang="ru-RU" sz="2400" dirty="0" smtClean="0"/>
              <a:t>сентября 1957 г. </a:t>
            </a:r>
            <a:r>
              <a:rPr lang="ru-RU" sz="2400" dirty="0"/>
              <a:t>он был приговорен к смертной казни в суде в Вильнюсе.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479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38E53-B680-4D7B-9911-0D762BDC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usijÄs vaizdas">
            <a:extLst>
              <a:ext uri="{FF2B5EF4-FFF2-40B4-BE49-F238E27FC236}">
                <a16:creationId xmlns:a16="http://schemas.microsoft.com/office/drawing/2014/main" xmlns="" id="{0BF200A6-598F-407D-BCE4-79DDC25A1D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67" y="3640347"/>
            <a:ext cx="4252256" cy="222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8B01EC-301D-4F12-AC31-AF417F6A0E00}"/>
              </a:ext>
            </a:extLst>
          </p:cNvPr>
          <p:cNvSpPr txBox="1"/>
          <p:nvPr/>
        </p:nvSpPr>
        <p:spPr>
          <a:xfrm>
            <a:off x="1052423" y="2958860"/>
            <a:ext cx="341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Адольф внес большой вклад в независимость Литвы как партизан.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870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0FAF0-C0FD-4953-B004-BB255873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Vaizdo rezultatas pagal uÅ¾klausÄ âpartizanaiâ">
            <a:extLst>
              <a:ext uri="{FF2B5EF4-FFF2-40B4-BE49-F238E27FC236}">
                <a16:creationId xmlns:a16="http://schemas.microsoft.com/office/drawing/2014/main" xmlns="" id="{774458A1-CD4A-40F9-977E-41742C85FF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389" y="2910980"/>
            <a:ext cx="4469192" cy="299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1A94FD1-5B8C-4B8C-B05A-011EC135052A}"/>
              </a:ext>
            </a:extLst>
          </p:cNvPr>
          <p:cNvSpPr txBox="1"/>
          <p:nvPr/>
        </p:nvSpPr>
        <p:spPr>
          <a:xfrm>
            <a:off x="1090569" y="2365695"/>
            <a:ext cx="34059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Первоначально А. Раманаускас возглавлял партизанскую группу района </a:t>
            </a:r>
            <a:r>
              <a:rPr lang="ru-RU" dirty="0"/>
              <a:t>,, </a:t>
            </a:r>
            <a:r>
              <a:rPr lang="ru-RU" dirty="0" smtClean="0"/>
              <a:t>Лесные братья,,.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Среди «братьев» Раманаускас был известен под позывным «Ванагас» («Ястреб</a:t>
            </a:r>
            <a:r>
              <a:rPr lang="ru-RU" dirty="0" smtClean="0"/>
              <a:t>»).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Летом </a:t>
            </a:r>
            <a:r>
              <a:rPr lang="ru-RU" dirty="0"/>
              <a:t>1945 </a:t>
            </a:r>
            <a:r>
              <a:rPr lang="ru-RU" dirty="0"/>
              <a:t>года он стал командиром батальона </a:t>
            </a:r>
            <a:r>
              <a:rPr lang="ru-RU" dirty="0" err="1" smtClean="0"/>
              <a:t>Меркине</a:t>
            </a:r>
            <a:r>
              <a:rPr lang="ru-RU" dirty="0" smtClean="0"/>
              <a:t> в </a:t>
            </a:r>
            <a:r>
              <a:rPr lang="ru-RU" dirty="0" err="1" smtClean="0"/>
              <a:t>Дзукии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3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9B9FB-85C5-46DD-B5F2-D5B3EACF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Vaizdo rezultatas pagal uÅ¾klausÄ âpartizanaiâ">
            <a:extLst>
              <a:ext uri="{FF2B5EF4-FFF2-40B4-BE49-F238E27FC236}">
                <a16:creationId xmlns:a16="http://schemas.microsoft.com/office/drawing/2014/main" xmlns="" id="{3CC24430-86C4-4284-90E8-2961DDFF23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21" y="2692866"/>
            <a:ext cx="3919904" cy="260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0D5ACEB-625E-4222-8C70-A83E7016CB3D}"/>
              </a:ext>
            </a:extLst>
          </p:cNvPr>
          <p:cNvSpPr txBox="1"/>
          <p:nvPr/>
        </p:nvSpPr>
        <p:spPr>
          <a:xfrm>
            <a:off x="847288" y="2055303"/>
            <a:ext cx="4465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Осенью 1947 </a:t>
            </a:r>
            <a:r>
              <a:rPr lang="ru-RU" dirty="0"/>
              <a:t>года взял на себя руководство Дайнавским районом, а в 1948 году был избран командиром партизанского района в южной части </a:t>
            </a:r>
            <a:r>
              <a:rPr lang="ru-RU" dirty="0" smtClean="0"/>
              <a:t>Литвы.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 съезде </a:t>
            </a:r>
            <a:r>
              <a:rPr lang="ru-RU" dirty="0" smtClean="0"/>
              <a:t>партизан </a:t>
            </a:r>
            <a:r>
              <a:rPr lang="ru-RU" dirty="0"/>
              <a:t>Литвы А. Раманаускас был назначен заместителем председателя президентского совета </a:t>
            </a:r>
            <a:r>
              <a:rPr lang="ru-RU" dirty="0" smtClean="0"/>
              <a:t> Йонаса </a:t>
            </a:r>
            <a:r>
              <a:rPr lang="ru-RU" dirty="0" err="1" smtClean="0"/>
              <a:t>Жемайтиса</a:t>
            </a:r>
            <a:r>
              <a:rPr lang="ru-RU" dirty="0" smtClean="0"/>
              <a:t>-Витаутаса, </a:t>
            </a:r>
            <a:r>
              <a:rPr lang="ru-RU" dirty="0"/>
              <a:t>позднее первым заместителем.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начале 19-го века он был командующим силами обороны ЛЛКС, и ему была присуждена степень партизанского полковника.</a:t>
            </a:r>
          </a:p>
        </p:txBody>
      </p:sp>
    </p:spTree>
    <p:extLst>
      <p:ext uri="{BB962C8B-B14F-4D97-AF65-F5344CB8AC3E}">
        <p14:creationId xmlns:p14="http://schemas.microsoft.com/office/powerpoint/2010/main" val="389655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F91840-0F9E-4F3A-93CD-77E4527D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3953F-C38E-4FF3-B020-98E840CF2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1952 г. </a:t>
            </a:r>
            <a:r>
              <a:rPr lang="ru-RU" dirty="0" smtClean="0"/>
              <a:t>к </a:t>
            </a:r>
            <a:r>
              <a:rPr lang="ru-RU" dirty="0"/>
              <a:t>концу 19-го века, после разрыва отношений с главой исполнительной власти, А. Раманаускас и его семья прятались и писали мемуары в партизанских рядах.</a:t>
            </a:r>
            <a:endParaRPr lang="en-US" dirty="0"/>
          </a:p>
        </p:txBody>
      </p:sp>
      <p:pic>
        <p:nvPicPr>
          <p:cNvPr id="6146" name="Picture 2" descr="Vaizdo rezultatas pagal uÅ¾klausÄ âpartizanaiâ">
            <a:extLst>
              <a:ext uri="{FF2B5EF4-FFF2-40B4-BE49-F238E27FC236}">
                <a16:creationId xmlns:a16="http://schemas.microsoft.com/office/drawing/2014/main" xmlns="" id="{3A1E381B-7E81-4536-931B-8DB68E3AB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917" y="3121897"/>
            <a:ext cx="4026715" cy="289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4AE83-5511-4D93-9BA2-9ECED6AD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025701-6BC5-4EB2-AC37-D31D4A11D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Vaizdo rezultatas pagal uÅ¾klausÄ âpartizanaiâ">
            <a:extLst>
              <a:ext uri="{FF2B5EF4-FFF2-40B4-BE49-F238E27FC236}">
                <a16:creationId xmlns:a16="http://schemas.microsoft.com/office/drawing/2014/main" xmlns="" id="{B264283D-1075-46E8-AC85-DCACF832F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730" y="2398699"/>
            <a:ext cx="5268461" cy="296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CF22EB1-D701-4CF0-A5E1-0743ECA8DB66}"/>
              </a:ext>
            </a:extLst>
          </p:cNvPr>
          <p:cNvSpPr txBox="1"/>
          <p:nvPr/>
        </p:nvSpPr>
        <p:spPr>
          <a:xfrm>
            <a:off x="1241571" y="2457974"/>
            <a:ext cx="2810312" cy="347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КГБ уделял особое внимание поиску и ликвидации А. Раманаускаса-Ванаго. Постоянная оперативная группа была сформирована из наиболее квалифицированных сотрудников КГБ. Это доказывает, что это был великий партизан.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8CB3D-8995-4FFA-B681-FD7D3B92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4B167C-818E-404A-B3BD-72C452113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Vaizdo rezultatas pagal uÅ¾klausÄ âpartizanaiâ">
            <a:extLst>
              <a:ext uri="{FF2B5EF4-FFF2-40B4-BE49-F238E27FC236}">
                <a16:creationId xmlns:a16="http://schemas.microsoft.com/office/drawing/2014/main" xmlns="" id="{3A646AD1-1520-4D3B-A568-AC421896C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040" y="3842521"/>
            <a:ext cx="3950364" cy="209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4D673E8-89DF-45A8-B8E6-0EF25EF0ECF0}"/>
              </a:ext>
            </a:extLst>
          </p:cNvPr>
          <p:cNvSpPr txBox="1"/>
          <p:nvPr/>
        </p:nvSpPr>
        <p:spPr>
          <a:xfrm>
            <a:off x="956345" y="2499919"/>
            <a:ext cx="53102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 </a:t>
            </a:r>
            <a:r>
              <a:rPr lang="ru-RU" dirty="0"/>
              <a:t>октября </a:t>
            </a:r>
            <a:r>
              <a:rPr lang="ru-RU" dirty="0" smtClean="0"/>
              <a:t>1956г. </a:t>
            </a:r>
            <a:r>
              <a:rPr lang="ru-RU" dirty="0"/>
              <a:t>вместе </a:t>
            </a:r>
            <a:r>
              <a:rPr lang="ru-RU" dirty="0"/>
              <a:t>со своей женой Бируте Мажейкайте были арестованы в </a:t>
            </a:r>
            <a:r>
              <a:rPr lang="ru-RU" dirty="0" smtClean="0"/>
              <a:t>Каунасе. </a:t>
            </a:r>
          </a:p>
          <a:p>
            <a:r>
              <a:rPr lang="ru-RU" dirty="0" smtClean="0"/>
              <a:t>С </a:t>
            </a:r>
            <a:r>
              <a:rPr lang="ru-RU" dirty="0"/>
              <a:t>первых часов допроса партизанский командир подвергся жестоким пыткам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После нескольких часов жестких допросов Раманаускас был доставлен в тюремную больницу - сотрудники службы безопасности обеспокоены тем, что подозреваемый не выживет.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9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25 сентября 1957 года Раманаускас был приговорён к смертной казни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Казнён 29 ноября 1957 года. </a:t>
            </a:r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жена была приговорена к 8 годам </a:t>
            </a:r>
            <a:r>
              <a:rPr lang="ru-RU" dirty="0" smtClean="0"/>
              <a:t>лагерей.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846049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54</TotalTime>
  <Words>294</Words>
  <Application>Microsoft Office PowerPoint</Application>
  <PresentationFormat>Pasirinktinai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Berlin</vt:lpstr>
      <vt:lpstr>Adolfas Ramanauskas - Vanagas</vt:lpstr>
      <vt:lpstr>Адольфас Раманаускас-Ванагас 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Adolfas Ramanauskas - Vanagas</dc:title>
  <dc:creator>Kestis</dc:creator>
  <cp:lastModifiedBy>Larisa</cp:lastModifiedBy>
  <cp:revision>6</cp:revision>
  <dcterms:created xsi:type="dcterms:W3CDTF">2019-04-28T16:35:17Z</dcterms:created>
  <dcterms:modified xsi:type="dcterms:W3CDTF">2019-04-28T16:34:37Z</dcterms:modified>
</cp:coreProperties>
</file>